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ink/ink1.xml" ContentType="application/inkml+xml"/>
  <Override PartName="/ppt/ink/ink2.xml" ContentType="application/inkml+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78_BC4F133C.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45"/>
  </p:notesMasterIdLst>
  <p:handoutMasterIdLst>
    <p:handoutMasterId r:id="rId46"/>
  </p:handoutMasterIdLst>
  <p:sldIdLst>
    <p:sldId id="256" r:id="rId5"/>
    <p:sldId id="351" r:id="rId6"/>
    <p:sldId id="396" r:id="rId7"/>
    <p:sldId id="257" r:id="rId8"/>
    <p:sldId id="258" r:id="rId9"/>
    <p:sldId id="354" r:id="rId10"/>
    <p:sldId id="377" r:id="rId11"/>
    <p:sldId id="376" r:id="rId12"/>
    <p:sldId id="260" r:id="rId13"/>
    <p:sldId id="371" r:id="rId14"/>
    <p:sldId id="352" r:id="rId15"/>
    <p:sldId id="261" r:id="rId16"/>
    <p:sldId id="353" r:id="rId17"/>
    <p:sldId id="262" r:id="rId18"/>
    <p:sldId id="380" r:id="rId19"/>
    <p:sldId id="263" r:id="rId20"/>
    <p:sldId id="356" r:id="rId21"/>
    <p:sldId id="381" r:id="rId22"/>
    <p:sldId id="357" r:id="rId23"/>
    <p:sldId id="264" r:id="rId24"/>
    <p:sldId id="265" r:id="rId25"/>
    <p:sldId id="358" r:id="rId26"/>
    <p:sldId id="366" r:id="rId27"/>
    <p:sldId id="367" r:id="rId28"/>
    <p:sldId id="368" r:id="rId29"/>
    <p:sldId id="384" r:id="rId30"/>
    <p:sldId id="385" r:id="rId31"/>
    <p:sldId id="362" r:id="rId32"/>
    <p:sldId id="266" r:id="rId33"/>
    <p:sldId id="393" r:id="rId34"/>
    <p:sldId id="395" r:id="rId35"/>
    <p:sldId id="394" r:id="rId36"/>
    <p:sldId id="391" r:id="rId37"/>
    <p:sldId id="390" r:id="rId38"/>
    <p:sldId id="365" r:id="rId39"/>
    <p:sldId id="363" r:id="rId40"/>
    <p:sldId id="386" r:id="rId41"/>
    <p:sldId id="378" r:id="rId42"/>
    <p:sldId id="379" r:id="rId43"/>
    <p:sldId id="364" r:id="rId4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2183"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6391D85-AEFD-5826-791A-B9CD165F560F}" name="Jorge Escabias" initials="JE" userId="S::jescabias@zerolynx.com::0ab8461b-efc4-47a5-9069-0865dbbed8f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CBCFD5"/>
    <a:srgbClr val="E7E9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4927FD-252A-43ED-A0F0-497E2DBEF4B4}" v="46" dt="2022-06-20T13:29:15.7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6" autoAdjust="0"/>
    <p:restoredTop sz="79083" autoAdjust="0"/>
  </p:normalViewPr>
  <p:slideViewPr>
    <p:cSldViewPr snapToGrid="0">
      <p:cViewPr varScale="1">
        <p:scale>
          <a:sx n="86" d="100"/>
          <a:sy n="86" d="100"/>
        </p:scale>
        <p:origin x="1458" y="60"/>
      </p:cViewPr>
      <p:guideLst>
        <p:guide pos="3840"/>
        <p:guide orient="horz" pos="2183"/>
      </p:guideLst>
    </p:cSldViewPr>
  </p:slideViewPr>
  <p:notesTextViewPr>
    <p:cViewPr>
      <p:scale>
        <a:sx n="3" d="2"/>
        <a:sy n="3" d="2"/>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3" Type="http://schemas.microsoft.com/office/2018/10/relationships/authors" Target="author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lga Borrallo" userId="019556ab-9134-4320-8465-c9e5fbe978c8" providerId="ADAL" clId="{C9FD74ED-EB03-4207-8829-149DA296129D}"/>
    <pc:docChg chg="undo custSel addSld delSld modSld modMainMaster">
      <pc:chgData name="Olga Borrallo" userId="019556ab-9134-4320-8465-c9e5fbe978c8" providerId="ADAL" clId="{C9FD74ED-EB03-4207-8829-149DA296129D}" dt="2022-01-27T09:30:24.572" v="580"/>
      <pc:docMkLst>
        <pc:docMk/>
      </pc:docMkLst>
      <pc:sldChg chg="del">
        <pc:chgData name="Olga Borrallo" userId="019556ab-9134-4320-8465-c9e5fbe978c8" providerId="ADAL" clId="{C9FD74ED-EB03-4207-8829-149DA296129D}" dt="2022-01-27T07:24:19.439" v="40" actId="2696"/>
        <pc:sldMkLst>
          <pc:docMk/>
          <pc:sldMk cId="3947738327" sldId="256"/>
        </pc:sldMkLst>
      </pc:sldChg>
      <pc:sldChg chg="addSp modSp new">
        <pc:chgData name="Olga Borrallo" userId="019556ab-9134-4320-8465-c9e5fbe978c8" providerId="ADAL" clId="{C9FD74ED-EB03-4207-8829-149DA296129D}" dt="2022-01-27T09:30:24.572" v="580"/>
        <pc:sldMkLst>
          <pc:docMk/>
          <pc:sldMk cId="3950738602" sldId="256"/>
        </pc:sldMkLst>
        <pc:spChg chg="add mod">
          <ac:chgData name="Olga Borrallo" userId="019556ab-9134-4320-8465-c9e5fbe978c8" providerId="ADAL" clId="{C9FD74ED-EB03-4207-8829-149DA296129D}" dt="2022-01-27T09:30:24.572" v="580"/>
          <ac:spMkLst>
            <pc:docMk/>
            <pc:sldMk cId="3950738602" sldId="256"/>
            <ac:spMk id="4" creationId="{61BB3688-11A5-4780-8259-937A986D9DA8}"/>
          </ac:spMkLst>
        </pc:spChg>
      </pc:sldChg>
      <pc:sldChg chg="modSp new del mod">
        <pc:chgData name="Olga Borrallo" userId="019556ab-9134-4320-8465-c9e5fbe978c8" providerId="ADAL" clId="{C9FD74ED-EB03-4207-8829-149DA296129D}" dt="2022-01-27T09:29:30.067" v="577" actId="2696"/>
        <pc:sldMkLst>
          <pc:docMk/>
          <pc:sldMk cId="1062879355" sldId="257"/>
        </pc:sldMkLst>
        <pc:spChg chg="mod">
          <ac:chgData name="Olga Borrallo" userId="019556ab-9134-4320-8465-c9e5fbe978c8" providerId="ADAL" clId="{C9FD74ED-EB03-4207-8829-149DA296129D}" dt="2022-01-27T08:17:44.732" v="301" actId="1076"/>
          <ac:spMkLst>
            <pc:docMk/>
            <pc:sldMk cId="1062879355" sldId="257"/>
            <ac:spMk id="3" creationId="{6DED5A39-D398-45BB-81CE-3972B89EFC9A}"/>
          </ac:spMkLst>
        </pc:spChg>
        <pc:spChg chg="mod">
          <ac:chgData name="Olga Borrallo" userId="019556ab-9134-4320-8465-c9e5fbe978c8" providerId="ADAL" clId="{C9FD74ED-EB03-4207-8829-149DA296129D}" dt="2022-01-27T07:23:33.229" v="34" actId="20577"/>
          <ac:spMkLst>
            <pc:docMk/>
            <pc:sldMk cId="1062879355" sldId="257"/>
            <ac:spMk id="4" creationId="{B0011BD4-C6CE-44AC-9D75-337146180A58}"/>
          </ac:spMkLst>
        </pc:spChg>
      </pc:sldChg>
      <pc:sldChg chg="modSp new del mod">
        <pc:chgData name="Olga Borrallo" userId="019556ab-9134-4320-8465-c9e5fbe978c8" providerId="ADAL" clId="{C9FD74ED-EB03-4207-8829-149DA296129D}" dt="2022-01-27T07:25:20.662" v="162" actId="2696"/>
        <pc:sldMkLst>
          <pc:docMk/>
          <pc:sldMk cId="803059619" sldId="258"/>
        </pc:sldMkLst>
        <pc:spChg chg="mod">
          <ac:chgData name="Olga Borrallo" userId="019556ab-9134-4320-8465-c9e5fbe978c8" providerId="ADAL" clId="{C9FD74ED-EB03-4207-8829-149DA296129D}" dt="2022-01-27T07:24:54.824" v="147" actId="20577"/>
          <ac:spMkLst>
            <pc:docMk/>
            <pc:sldMk cId="803059619" sldId="258"/>
            <ac:spMk id="4" creationId="{FEB9CCB0-DEBB-4737-9FC2-51B42A93D5A3}"/>
          </ac:spMkLst>
        </pc:spChg>
        <pc:spChg chg="mod">
          <ac:chgData name="Olga Borrallo" userId="019556ab-9134-4320-8465-c9e5fbe978c8" providerId="ADAL" clId="{C9FD74ED-EB03-4207-8829-149DA296129D}" dt="2022-01-27T07:24:44.455" v="77" actId="20577"/>
          <ac:spMkLst>
            <pc:docMk/>
            <pc:sldMk cId="803059619" sldId="258"/>
            <ac:spMk id="6" creationId="{B2CFBE08-F50B-4102-82AB-1F643EDE8D93}"/>
          </ac:spMkLst>
        </pc:spChg>
        <pc:spChg chg="mod">
          <ac:chgData name="Olga Borrallo" userId="019556ab-9134-4320-8465-c9e5fbe978c8" providerId="ADAL" clId="{C9FD74ED-EB03-4207-8829-149DA296129D}" dt="2022-01-27T07:25:00.800" v="160" actId="20577"/>
          <ac:spMkLst>
            <pc:docMk/>
            <pc:sldMk cId="803059619" sldId="258"/>
            <ac:spMk id="8" creationId="{B00209A6-F456-4F71-BD6F-83C7ADEB944D}"/>
          </ac:spMkLst>
        </pc:spChg>
      </pc:sldChg>
      <pc:sldChg chg="addSp modSp new del mod">
        <pc:chgData name="Olga Borrallo" userId="019556ab-9134-4320-8465-c9e5fbe978c8" providerId="ADAL" clId="{C9FD74ED-EB03-4207-8829-149DA296129D}" dt="2022-01-27T09:29:30.067" v="577" actId="2696"/>
        <pc:sldMkLst>
          <pc:docMk/>
          <pc:sldMk cId="853546418" sldId="258"/>
        </pc:sldMkLst>
        <pc:spChg chg="mod">
          <ac:chgData name="Olga Borrallo" userId="019556ab-9134-4320-8465-c9e5fbe978c8" providerId="ADAL" clId="{C9FD74ED-EB03-4207-8829-149DA296129D}" dt="2022-01-27T08:17:58.549" v="308" actId="20577"/>
          <ac:spMkLst>
            <pc:docMk/>
            <pc:sldMk cId="853546418" sldId="258"/>
            <ac:spMk id="3" creationId="{EA2F38F4-6D85-496A-8FBC-00FACC655376}"/>
          </ac:spMkLst>
        </pc:spChg>
        <pc:spChg chg="mod">
          <ac:chgData name="Olga Borrallo" userId="019556ab-9134-4320-8465-c9e5fbe978c8" providerId="ADAL" clId="{C9FD74ED-EB03-4207-8829-149DA296129D}" dt="2022-01-27T08:18:31.530" v="312" actId="14100"/>
          <ac:spMkLst>
            <pc:docMk/>
            <pc:sldMk cId="853546418" sldId="258"/>
            <ac:spMk id="4" creationId="{59B38A43-962C-417A-A3BD-6C72793999E5}"/>
          </ac:spMkLst>
        </pc:spChg>
        <pc:picChg chg="add mod modCrop">
          <ac:chgData name="Olga Borrallo" userId="019556ab-9134-4320-8465-c9e5fbe978c8" providerId="ADAL" clId="{C9FD74ED-EB03-4207-8829-149DA296129D}" dt="2022-01-27T08:21:22.805" v="327" actId="1076"/>
          <ac:picMkLst>
            <pc:docMk/>
            <pc:sldMk cId="853546418" sldId="258"/>
            <ac:picMk id="7" creationId="{B32EC048-5248-4621-B319-56B5F21AA98E}"/>
          </ac:picMkLst>
        </pc:picChg>
      </pc:sldChg>
      <pc:sldChg chg="new del">
        <pc:chgData name="Olga Borrallo" userId="019556ab-9134-4320-8465-c9e5fbe978c8" providerId="ADAL" clId="{C9FD74ED-EB03-4207-8829-149DA296129D}" dt="2022-01-27T08:06:23.789" v="261" actId="2696"/>
        <pc:sldMkLst>
          <pc:docMk/>
          <pc:sldMk cId="3337829126" sldId="258"/>
        </pc:sldMkLst>
      </pc:sldChg>
      <pc:sldChg chg="delSp new del mod">
        <pc:chgData name="Olga Borrallo" userId="019556ab-9134-4320-8465-c9e5fbe978c8" providerId="ADAL" clId="{C9FD74ED-EB03-4207-8829-149DA296129D}" dt="2022-01-27T08:06:14.547" v="258" actId="2696"/>
        <pc:sldMkLst>
          <pc:docMk/>
          <pc:sldMk cId="2319090533" sldId="259"/>
        </pc:sldMkLst>
        <pc:spChg chg="del">
          <ac:chgData name="Olga Borrallo" userId="019556ab-9134-4320-8465-c9e5fbe978c8" providerId="ADAL" clId="{C9FD74ED-EB03-4207-8829-149DA296129D}" dt="2022-01-27T07:28:05.840" v="171" actId="478"/>
          <ac:spMkLst>
            <pc:docMk/>
            <pc:sldMk cId="2319090533" sldId="259"/>
            <ac:spMk id="4" creationId="{D48CE737-FB7C-4841-866F-4A2620FAD180}"/>
          </ac:spMkLst>
        </pc:spChg>
        <pc:spChg chg="del">
          <ac:chgData name="Olga Borrallo" userId="019556ab-9134-4320-8465-c9e5fbe978c8" providerId="ADAL" clId="{C9FD74ED-EB03-4207-8829-149DA296129D}" dt="2022-01-27T07:28:05.840" v="171" actId="478"/>
          <ac:spMkLst>
            <pc:docMk/>
            <pc:sldMk cId="2319090533" sldId="259"/>
            <ac:spMk id="5" creationId="{A5FF50AA-B282-4AFD-9588-75A0AE3E684B}"/>
          </ac:spMkLst>
        </pc:spChg>
        <pc:spChg chg="del">
          <ac:chgData name="Olga Borrallo" userId="019556ab-9134-4320-8465-c9e5fbe978c8" providerId="ADAL" clId="{C9FD74ED-EB03-4207-8829-149DA296129D}" dt="2022-01-27T07:28:05.840" v="171" actId="478"/>
          <ac:spMkLst>
            <pc:docMk/>
            <pc:sldMk cId="2319090533" sldId="259"/>
            <ac:spMk id="6" creationId="{3161A213-7676-4485-9A8A-6D8F65005F04}"/>
          </ac:spMkLst>
        </pc:spChg>
      </pc:sldChg>
      <pc:sldChg chg="addSp delSp modSp new del mod modClrScheme chgLayout">
        <pc:chgData name="Olga Borrallo" userId="019556ab-9134-4320-8465-c9e5fbe978c8" providerId="ADAL" clId="{C9FD74ED-EB03-4207-8829-149DA296129D}" dt="2022-01-27T09:29:30.067" v="577" actId="2696"/>
        <pc:sldMkLst>
          <pc:docMk/>
          <pc:sldMk cId="2403352424" sldId="259"/>
        </pc:sldMkLst>
        <pc:spChg chg="mod ord">
          <ac:chgData name="Olga Borrallo" userId="019556ab-9134-4320-8465-c9e5fbe978c8" providerId="ADAL" clId="{C9FD74ED-EB03-4207-8829-149DA296129D}" dt="2022-01-27T08:24:24.076" v="370" actId="700"/>
          <ac:spMkLst>
            <pc:docMk/>
            <pc:sldMk cId="2403352424" sldId="259"/>
            <ac:spMk id="2" creationId="{157340E1-4126-41D8-B1A8-91EEA191FBAB}"/>
          </ac:spMkLst>
        </pc:spChg>
        <pc:spChg chg="mod ord">
          <ac:chgData name="Olga Borrallo" userId="019556ab-9134-4320-8465-c9e5fbe978c8" providerId="ADAL" clId="{C9FD74ED-EB03-4207-8829-149DA296129D}" dt="2022-01-27T08:24:24.076" v="370" actId="700"/>
          <ac:spMkLst>
            <pc:docMk/>
            <pc:sldMk cId="2403352424" sldId="259"/>
            <ac:spMk id="3" creationId="{98DF2CF6-AD92-4263-9ED8-0B4046BB23EC}"/>
          </ac:spMkLst>
        </pc:spChg>
        <pc:spChg chg="mod ord">
          <ac:chgData name="Olga Borrallo" userId="019556ab-9134-4320-8465-c9e5fbe978c8" providerId="ADAL" clId="{C9FD74ED-EB03-4207-8829-149DA296129D}" dt="2022-01-27T08:24:24.076" v="370" actId="700"/>
          <ac:spMkLst>
            <pc:docMk/>
            <pc:sldMk cId="2403352424" sldId="259"/>
            <ac:spMk id="4" creationId="{F63F7E4E-DF70-48EF-B741-850A16D390B9}"/>
          </ac:spMkLst>
        </pc:spChg>
        <pc:spChg chg="mod ord">
          <ac:chgData name="Olga Borrallo" userId="019556ab-9134-4320-8465-c9e5fbe978c8" providerId="ADAL" clId="{C9FD74ED-EB03-4207-8829-149DA296129D}" dt="2022-01-27T08:25:42.388" v="386" actId="1076"/>
          <ac:spMkLst>
            <pc:docMk/>
            <pc:sldMk cId="2403352424" sldId="259"/>
            <ac:spMk id="5" creationId="{9191CE00-DBAB-41FD-9A05-E0A23B67794C}"/>
          </ac:spMkLst>
        </pc:spChg>
        <pc:spChg chg="del">
          <ac:chgData name="Olga Borrallo" userId="019556ab-9134-4320-8465-c9e5fbe978c8" providerId="ADAL" clId="{C9FD74ED-EB03-4207-8829-149DA296129D}" dt="2022-01-27T08:22:10.308" v="336"/>
          <ac:spMkLst>
            <pc:docMk/>
            <pc:sldMk cId="2403352424" sldId="259"/>
            <ac:spMk id="6" creationId="{6F7F675E-7939-41DA-8D6F-1A1DB5EDD1F9}"/>
          </ac:spMkLst>
        </pc:spChg>
        <pc:spChg chg="del">
          <ac:chgData name="Olga Borrallo" userId="019556ab-9134-4320-8465-c9e5fbe978c8" providerId="ADAL" clId="{C9FD74ED-EB03-4207-8829-149DA296129D}" dt="2022-01-27T08:22:13.158" v="339"/>
          <ac:spMkLst>
            <pc:docMk/>
            <pc:sldMk cId="2403352424" sldId="259"/>
            <ac:spMk id="7" creationId="{DA29AE94-3ADF-4489-A9A4-87B927F06457}"/>
          </ac:spMkLst>
        </pc:spChg>
        <pc:spChg chg="del">
          <ac:chgData name="Olga Borrallo" userId="019556ab-9134-4320-8465-c9e5fbe978c8" providerId="ADAL" clId="{C9FD74ED-EB03-4207-8829-149DA296129D}" dt="2022-01-27T08:23:10.278" v="348"/>
          <ac:spMkLst>
            <pc:docMk/>
            <pc:sldMk cId="2403352424" sldId="259"/>
            <ac:spMk id="8" creationId="{D1BB9C50-330F-4DB5-8CF3-558DCB886C8C}"/>
          </ac:spMkLst>
        </pc:spChg>
        <pc:spChg chg="del">
          <ac:chgData name="Olga Borrallo" userId="019556ab-9134-4320-8465-c9e5fbe978c8" providerId="ADAL" clId="{C9FD74ED-EB03-4207-8829-149DA296129D}" dt="2022-01-27T08:23:12.908" v="351"/>
          <ac:spMkLst>
            <pc:docMk/>
            <pc:sldMk cId="2403352424" sldId="259"/>
            <ac:spMk id="9" creationId="{E4BFDAB7-D650-474E-AE80-55761D5AA801}"/>
          </ac:spMkLst>
        </pc:spChg>
        <pc:spChg chg="del">
          <ac:chgData name="Olga Borrallo" userId="019556ab-9134-4320-8465-c9e5fbe978c8" providerId="ADAL" clId="{C9FD74ED-EB03-4207-8829-149DA296129D}" dt="2022-01-27T08:23:15.840" v="354"/>
          <ac:spMkLst>
            <pc:docMk/>
            <pc:sldMk cId="2403352424" sldId="259"/>
            <ac:spMk id="10" creationId="{09FC26AC-693C-4FF7-9D7A-61C4AE7B4682}"/>
          </ac:spMkLst>
        </pc:spChg>
        <pc:spChg chg="del mod">
          <ac:chgData name="Olga Borrallo" userId="019556ab-9134-4320-8465-c9e5fbe978c8" providerId="ADAL" clId="{C9FD74ED-EB03-4207-8829-149DA296129D}" dt="2022-01-27T08:23:27.817" v="362" actId="478"/>
          <ac:spMkLst>
            <pc:docMk/>
            <pc:sldMk cId="2403352424" sldId="259"/>
            <ac:spMk id="11" creationId="{CD53E365-A2A1-44EF-80F6-21741C117CC4}"/>
          </ac:spMkLst>
        </pc:spChg>
        <pc:spChg chg="del mod">
          <ac:chgData name="Olga Borrallo" userId="019556ab-9134-4320-8465-c9e5fbe978c8" providerId="ADAL" clId="{C9FD74ED-EB03-4207-8829-149DA296129D}" dt="2022-01-27T08:23:27.817" v="362" actId="478"/>
          <ac:spMkLst>
            <pc:docMk/>
            <pc:sldMk cId="2403352424" sldId="259"/>
            <ac:spMk id="12" creationId="{DFACE53B-9BE1-46C8-97E0-C4D7E4C09BC9}"/>
          </ac:spMkLst>
        </pc:spChg>
        <pc:spChg chg="del">
          <ac:chgData name="Olga Borrallo" userId="019556ab-9134-4320-8465-c9e5fbe978c8" providerId="ADAL" clId="{C9FD74ED-EB03-4207-8829-149DA296129D}" dt="2022-01-27T08:23:27.817" v="362" actId="478"/>
          <ac:spMkLst>
            <pc:docMk/>
            <pc:sldMk cId="2403352424" sldId="259"/>
            <ac:spMk id="13" creationId="{1A6AC142-5EC1-463D-A297-D943D4C7372E}"/>
          </ac:spMkLst>
        </pc:spChg>
        <pc:spChg chg="del">
          <ac:chgData name="Olga Borrallo" userId="019556ab-9134-4320-8465-c9e5fbe978c8" providerId="ADAL" clId="{C9FD74ED-EB03-4207-8829-149DA296129D}" dt="2022-01-27T08:23:27.817" v="362" actId="478"/>
          <ac:spMkLst>
            <pc:docMk/>
            <pc:sldMk cId="2403352424" sldId="259"/>
            <ac:spMk id="14" creationId="{C625A30C-F7F2-43B3-B02F-EFC1D70B5D51}"/>
          </ac:spMkLst>
        </pc:spChg>
        <pc:spChg chg="del">
          <ac:chgData name="Olga Borrallo" userId="019556ab-9134-4320-8465-c9e5fbe978c8" providerId="ADAL" clId="{C9FD74ED-EB03-4207-8829-149DA296129D}" dt="2022-01-27T08:23:27.817" v="362" actId="478"/>
          <ac:spMkLst>
            <pc:docMk/>
            <pc:sldMk cId="2403352424" sldId="259"/>
            <ac:spMk id="15" creationId="{7CA5BF14-A009-4358-A13A-AD2DCFE79A50}"/>
          </ac:spMkLst>
        </pc:spChg>
        <pc:spChg chg="add del mod">
          <ac:chgData name="Olga Borrallo" userId="019556ab-9134-4320-8465-c9e5fbe978c8" providerId="ADAL" clId="{C9FD74ED-EB03-4207-8829-149DA296129D}" dt="2022-01-27T08:23:34.204" v="364" actId="478"/>
          <ac:spMkLst>
            <pc:docMk/>
            <pc:sldMk cId="2403352424" sldId="259"/>
            <ac:spMk id="27" creationId="{182814C0-E517-46D5-9722-665E07A715E3}"/>
          </ac:spMkLst>
        </pc:spChg>
        <pc:spChg chg="add del mod">
          <ac:chgData name="Olga Borrallo" userId="019556ab-9134-4320-8465-c9e5fbe978c8" providerId="ADAL" clId="{C9FD74ED-EB03-4207-8829-149DA296129D}" dt="2022-01-27T08:23:31.805" v="363" actId="478"/>
          <ac:spMkLst>
            <pc:docMk/>
            <pc:sldMk cId="2403352424" sldId="259"/>
            <ac:spMk id="29" creationId="{605CABB4-BF6C-4CBA-B0A0-4AAF9D4867EF}"/>
          </ac:spMkLst>
        </pc:spChg>
        <pc:picChg chg="add mod ord">
          <ac:chgData name="Olga Borrallo" userId="019556ab-9134-4320-8465-c9e5fbe978c8" providerId="ADAL" clId="{C9FD74ED-EB03-4207-8829-149DA296129D}" dt="2022-01-27T08:24:24.076" v="370" actId="700"/>
          <ac:picMkLst>
            <pc:docMk/>
            <pc:sldMk cId="2403352424" sldId="259"/>
            <ac:picMk id="17" creationId="{66D61FEE-0EF9-4CE5-BEDA-6F70D9FAA4E0}"/>
          </ac:picMkLst>
        </pc:picChg>
        <pc:picChg chg="add mod ord">
          <ac:chgData name="Olga Borrallo" userId="019556ab-9134-4320-8465-c9e5fbe978c8" providerId="ADAL" clId="{C9FD74ED-EB03-4207-8829-149DA296129D}" dt="2022-01-27T08:24:24.076" v="370" actId="700"/>
          <ac:picMkLst>
            <pc:docMk/>
            <pc:sldMk cId="2403352424" sldId="259"/>
            <ac:picMk id="19" creationId="{DDE35752-D9C5-4CC1-8788-4D3E6036C26D}"/>
          </ac:picMkLst>
        </pc:picChg>
        <pc:picChg chg="add mod ord">
          <ac:chgData name="Olga Borrallo" userId="019556ab-9134-4320-8465-c9e5fbe978c8" providerId="ADAL" clId="{C9FD74ED-EB03-4207-8829-149DA296129D}" dt="2022-01-27T08:24:24.076" v="370" actId="700"/>
          <ac:picMkLst>
            <pc:docMk/>
            <pc:sldMk cId="2403352424" sldId="259"/>
            <ac:picMk id="21" creationId="{2F5451CC-A865-4197-A34A-2DF5D2A03AC8}"/>
          </ac:picMkLst>
        </pc:picChg>
        <pc:picChg chg="add mod ord">
          <ac:chgData name="Olga Borrallo" userId="019556ab-9134-4320-8465-c9e5fbe978c8" providerId="ADAL" clId="{C9FD74ED-EB03-4207-8829-149DA296129D}" dt="2022-01-27T08:24:24.076" v="370" actId="700"/>
          <ac:picMkLst>
            <pc:docMk/>
            <pc:sldMk cId="2403352424" sldId="259"/>
            <ac:picMk id="23" creationId="{048B82AA-4089-46AC-8D44-17A12AFF77CF}"/>
          </ac:picMkLst>
        </pc:picChg>
        <pc:picChg chg="add mod ord">
          <ac:chgData name="Olga Borrallo" userId="019556ab-9134-4320-8465-c9e5fbe978c8" providerId="ADAL" clId="{C9FD74ED-EB03-4207-8829-149DA296129D}" dt="2022-01-27T08:24:24.076" v="370" actId="700"/>
          <ac:picMkLst>
            <pc:docMk/>
            <pc:sldMk cId="2403352424" sldId="259"/>
            <ac:picMk id="25" creationId="{44A8DC4D-C27B-4B94-8EF6-DEA9FDDE35F6}"/>
          </ac:picMkLst>
        </pc:picChg>
        <pc:picChg chg="add del mod">
          <ac:chgData name="Olga Borrallo" userId="019556ab-9134-4320-8465-c9e5fbe978c8" providerId="ADAL" clId="{C9FD74ED-EB03-4207-8829-149DA296129D}" dt="2022-01-27T08:25:04.397" v="375" actId="478"/>
          <ac:picMkLst>
            <pc:docMk/>
            <pc:sldMk cId="2403352424" sldId="259"/>
            <ac:picMk id="31" creationId="{2362C406-4D98-46A7-8EF7-95A8E179A3D5}"/>
          </ac:picMkLst>
        </pc:picChg>
        <pc:picChg chg="add mod">
          <ac:chgData name="Olga Borrallo" userId="019556ab-9134-4320-8465-c9e5fbe978c8" providerId="ADAL" clId="{C9FD74ED-EB03-4207-8829-149DA296129D}" dt="2022-01-27T08:53:48.776" v="559" actId="14100"/>
          <ac:picMkLst>
            <pc:docMk/>
            <pc:sldMk cId="2403352424" sldId="259"/>
            <ac:picMk id="33" creationId="{35B93BD8-950F-4F30-AE8D-B616892092BB}"/>
          </ac:picMkLst>
        </pc:picChg>
      </pc:sldChg>
      <pc:sldChg chg="new del">
        <pc:chgData name="Olga Borrallo" userId="019556ab-9134-4320-8465-c9e5fbe978c8" providerId="ADAL" clId="{C9FD74ED-EB03-4207-8829-149DA296129D}" dt="2022-01-27T07:25:46.314" v="163" actId="2696"/>
        <pc:sldMkLst>
          <pc:docMk/>
          <pc:sldMk cId="2479988744" sldId="259"/>
        </pc:sldMkLst>
      </pc:sldChg>
      <pc:sldChg chg="addSp delSp modSp new del mod modAnim">
        <pc:chgData name="Olga Borrallo" userId="019556ab-9134-4320-8465-c9e5fbe978c8" providerId="ADAL" clId="{C9FD74ED-EB03-4207-8829-149DA296129D}" dt="2022-01-27T09:29:30.067" v="577" actId="2696"/>
        <pc:sldMkLst>
          <pc:docMk/>
          <pc:sldMk cId="2477536212" sldId="260"/>
        </pc:sldMkLst>
        <pc:spChg chg="del">
          <ac:chgData name="Olga Borrallo" userId="019556ab-9134-4320-8465-c9e5fbe978c8" providerId="ADAL" clId="{C9FD74ED-EB03-4207-8829-149DA296129D}" dt="2022-01-27T08:26:00.901" v="389" actId="478"/>
          <ac:spMkLst>
            <pc:docMk/>
            <pc:sldMk cId="2477536212" sldId="260"/>
            <ac:spMk id="4" creationId="{9855A9FB-1FB2-4CF4-95CD-F45E6DC0A9CC}"/>
          </ac:spMkLst>
        </pc:spChg>
        <pc:spChg chg="del">
          <ac:chgData name="Olga Borrallo" userId="019556ab-9134-4320-8465-c9e5fbe978c8" providerId="ADAL" clId="{C9FD74ED-EB03-4207-8829-149DA296129D}" dt="2022-01-27T08:26:00.901" v="389" actId="478"/>
          <ac:spMkLst>
            <pc:docMk/>
            <pc:sldMk cId="2477536212" sldId="260"/>
            <ac:spMk id="5" creationId="{D82AA65B-C033-436B-851D-45E7F9EA0FB9}"/>
          </ac:spMkLst>
        </pc:spChg>
        <pc:spChg chg="add mod">
          <ac:chgData name="Olga Borrallo" userId="019556ab-9134-4320-8465-c9e5fbe978c8" providerId="ADAL" clId="{C9FD74ED-EB03-4207-8829-149DA296129D}" dt="2022-01-27T08:26:40.454" v="390"/>
          <ac:spMkLst>
            <pc:docMk/>
            <pc:sldMk cId="2477536212" sldId="260"/>
            <ac:spMk id="10" creationId="{25190801-731F-4FE6-B459-3617FD3FA8FE}"/>
          </ac:spMkLst>
        </pc:spChg>
        <pc:spChg chg="add mod">
          <ac:chgData name="Olga Borrallo" userId="019556ab-9134-4320-8465-c9e5fbe978c8" providerId="ADAL" clId="{C9FD74ED-EB03-4207-8829-149DA296129D}" dt="2022-01-27T08:26:40.454" v="390"/>
          <ac:spMkLst>
            <pc:docMk/>
            <pc:sldMk cId="2477536212" sldId="260"/>
            <ac:spMk id="11" creationId="{F39FF10C-54BA-48EB-A33A-EE041BC34BDF}"/>
          </ac:spMkLst>
        </pc:spChg>
        <pc:spChg chg="add mod">
          <ac:chgData name="Olga Borrallo" userId="019556ab-9134-4320-8465-c9e5fbe978c8" providerId="ADAL" clId="{C9FD74ED-EB03-4207-8829-149DA296129D}" dt="2022-01-27T08:26:40.454" v="390"/>
          <ac:spMkLst>
            <pc:docMk/>
            <pc:sldMk cId="2477536212" sldId="260"/>
            <ac:spMk id="12" creationId="{0408B064-9C04-44BF-BFAA-A8D90765A6F0}"/>
          </ac:spMkLst>
        </pc:spChg>
        <pc:spChg chg="add mod">
          <ac:chgData name="Olga Borrallo" userId="019556ab-9134-4320-8465-c9e5fbe978c8" providerId="ADAL" clId="{C9FD74ED-EB03-4207-8829-149DA296129D}" dt="2022-01-27T08:26:40.454" v="390"/>
          <ac:spMkLst>
            <pc:docMk/>
            <pc:sldMk cId="2477536212" sldId="260"/>
            <ac:spMk id="13" creationId="{53685E0B-1F68-4BFB-9EE6-FDB21E169D9A}"/>
          </ac:spMkLst>
        </pc:spChg>
        <pc:spChg chg="add mod">
          <ac:chgData name="Olga Borrallo" userId="019556ab-9134-4320-8465-c9e5fbe978c8" providerId="ADAL" clId="{C9FD74ED-EB03-4207-8829-149DA296129D}" dt="2022-01-27T08:26:40.454" v="390"/>
          <ac:spMkLst>
            <pc:docMk/>
            <pc:sldMk cId="2477536212" sldId="260"/>
            <ac:spMk id="15" creationId="{3AE34235-C272-4156-B35E-2D97F8937571}"/>
          </ac:spMkLst>
        </pc:spChg>
        <pc:spChg chg="add mod">
          <ac:chgData name="Olga Borrallo" userId="019556ab-9134-4320-8465-c9e5fbe978c8" providerId="ADAL" clId="{C9FD74ED-EB03-4207-8829-149DA296129D}" dt="2022-01-27T08:26:40.454" v="390"/>
          <ac:spMkLst>
            <pc:docMk/>
            <pc:sldMk cId="2477536212" sldId="260"/>
            <ac:spMk id="16" creationId="{E8A65E2B-24A3-437C-94C3-FBEA2F130917}"/>
          </ac:spMkLst>
        </pc:spChg>
        <pc:spChg chg="add mod">
          <ac:chgData name="Olga Borrallo" userId="019556ab-9134-4320-8465-c9e5fbe978c8" providerId="ADAL" clId="{C9FD74ED-EB03-4207-8829-149DA296129D}" dt="2022-01-27T08:26:40.454" v="390"/>
          <ac:spMkLst>
            <pc:docMk/>
            <pc:sldMk cId="2477536212" sldId="260"/>
            <ac:spMk id="17" creationId="{50A5080F-F26F-4B20-B99D-5C1483F18645}"/>
          </ac:spMkLst>
        </pc:spChg>
        <pc:spChg chg="add mod">
          <ac:chgData name="Olga Borrallo" userId="019556ab-9134-4320-8465-c9e5fbe978c8" providerId="ADAL" clId="{C9FD74ED-EB03-4207-8829-149DA296129D}" dt="2022-01-27T08:26:40.454" v="390"/>
          <ac:spMkLst>
            <pc:docMk/>
            <pc:sldMk cId="2477536212" sldId="260"/>
            <ac:spMk id="18" creationId="{8808C5E5-9A67-4F72-A068-35CABAE1B85A}"/>
          </ac:spMkLst>
        </pc:spChg>
        <pc:spChg chg="add mod">
          <ac:chgData name="Olga Borrallo" userId="019556ab-9134-4320-8465-c9e5fbe978c8" providerId="ADAL" clId="{C9FD74ED-EB03-4207-8829-149DA296129D}" dt="2022-01-27T08:26:52.268" v="391"/>
          <ac:spMkLst>
            <pc:docMk/>
            <pc:sldMk cId="2477536212" sldId="260"/>
            <ac:spMk id="19" creationId="{70D60C67-B42D-45B2-BD11-0E2CA2CF2FF5}"/>
          </ac:spMkLst>
        </pc:spChg>
        <pc:cxnChg chg="add mod">
          <ac:chgData name="Olga Borrallo" userId="019556ab-9134-4320-8465-c9e5fbe978c8" providerId="ADAL" clId="{C9FD74ED-EB03-4207-8829-149DA296129D}" dt="2022-01-27T08:26:40.454" v="390"/>
          <ac:cxnSpMkLst>
            <pc:docMk/>
            <pc:sldMk cId="2477536212" sldId="260"/>
            <ac:cxnSpMk id="6" creationId="{0FB254AF-1DC8-4629-9D9B-38E6ED931A9F}"/>
          </ac:cxnSpMkLst>
        </pc:cxnChg>
        <pc:cxnChg chg="add mod">
          <ac:chgData name="Olga Borrallo" userId="019556ab-9134-4320-8465-c9e5fbe978c8" providerId="ADAL" clId="{C9FD74ED-EB03-4207-8829-149DA296129D}" dt="2022-01-27T08:26:40.454" v="390"/>
          <ac:cxnSpMkLst>
            <pc:docMk/>
            <pc:sldMk cId="2477536212" sldId="260"/>
            <ac:cxnSpMk id="7" creationId="{01520447-749C-4EDC-AB0C-2AD815F30592}"/>
          </ac:cxnSpMkLst>
        </pc:cxnChg>
        <pc:cxnChg chg="add mod">
          <ac:chgData name="Olga Borrallo" userId="019556ab-9134-4320-8465-c9e5fbe978c8" providerId="ADAL" clId="{C9FD74ED-EB03-4207-8829-149DA296129D}" dt="2022-01-27T08:26:40.454" v="390"/>
          <ac:cxnSpMkLst>
            <pc:docMk/>
            <pc:sldMk cId="2477536212" sldId="260"/>
            <ac:cxnSpMk id="8" creationId="{406ADDD6-9AE2-4795-B5CE-CB1744FFB818}"/>
          </ac:cxnSpMkLst>
        </pc:cxnChg>
        <pc:cxnChg chg="add mod">
          <ac:chgData name="Olga Borrallo" userId="019556ab-9134-4320-8465-c9e5fbe978c8" providerId="ADAL" clId="{C9FD74ED-EB03-4207-8829-149DA296129D}" dt="2022-01-27T08:26:40.454" v="390"/>
          <ac:cxnSpMkLst>
            <pc:docMk/>
            <pc:sldMk cId="2477536212" sldId="260"/>
            <ac:cxnSpMk id="9" creationId="{D98D2EC3-E421-482F-B70B-4CB62EFCA51A}"/>
          </ac:cxnSpMkLst>
        </pc:cxnChg>
        <pc:cxnChg chg="add mod">
          <ac:chgData name="Olga Borrallo" userId="019556ab-9134-4320-8465-c9e5fbe978c8" providerId="ADAL" clId="{C9FD74ED-EB03-4207-8829-149DA296129D}" dt="2022-01-27T08:26:40.454" v="390"/>
          <ac:cxnSpMkLst>
            <pc:docMk/>
            <pc:sldMk cId="2477536212" sldId="260"/>
            <ac:cxnSpMk id="14" creationId="{38DAFA9A-EADC-4FED-8C01-1EF465B44068}"/>
          </ac:cxnSpMkLst>
        </pc:cxnChg>
      </pc:sldChg>
      <pc:sldChg chg="addSp delSp modSp new del mod">
        <pc:chgData name="Olga Borrallo" userId="019556ab-9134-4320-8465-c9e5fbe978c8" providerId="ADAL" clId="{C9FD74ED-EB03-4207-8829-149DA296129D}" dt="2022-01-27T08:06:16.987" v="259" actId="2696"/>
        <pc:sldMkLst>
          <pc:docMk/>
          <pc:sldMk cId="2772444326" sldId="260"/>
        </pc:sldMkLst>
        <pc:spChg chg="del">
          <ac:chgData name="Olga Borrallo" userId="019556ab-9134-4320-8465-c9e5fbe978c8" providerId="ADAL" clId="{C9FD74ED-EB03-4207-8829-149DA296129D}" dt="2022-01-27T07:26:45.591" v="169" actId="1957"/>
          <ac:spMkLst>
            <pc:docMk/>
            <pc:sldMk cId="2772444326" sldId="260"/>
            <ac:spMk id="4" creationId="{945F28A0-4A98-4605-96FD-0429CF349272}"/>
          </ac:spMkLst>
        </pc:spChg>
        <pc:graphicFrameChg chg="add mod">
          <ac:chgData name="Olga Borrallo" userId="019556ab-9134-4320-8465-c9e5fbe978c8" providerId="ADAL" clId="{C9FD74ED-EB03-4207-8829-149DA296129D}" dt="2022-01-27T07:26:45.591" v="169" actId="1957"/>
          <ac:graphicFrameMkLst>
            <pc:docMk/>
            <pc:sldMk cId="2772444326" sldId="260"/>
            <ac:graphicFrameMk id="7" creationId="{76FD5433-936B-4BB6-98D1-E67C065ABE54}"/>
          </ac:graphicFrameMkLst>
        </pc:graphicFrameChg>
      </pc:sldChg>
      <pc:sldChg chg="new del">
        <pc:chgData name="Olga Borrallo" userId="019556ab-9134-4320-8465-c9e5fbe978c8" providerId="ADAL" clId="{C9FD74ED-EB03-4207-8829-149DA296129D}" dt="2022-01-27T08:06:20.753" v="260" actId="2696"/>
        <pc:sldMkLst>
          <pc:docMk/>
          <pc:sldMk cId="2111242615" sldId="261"/>
        </pc:sldMkLst>
      </pc:sldChg>
      <pc:sldChg chg="addSp delSp modSp new del mod">
        <pc:chgData name="Olga Borrallo" userId="019556ab-9134-4320-8465-c9e5fbe978c8" providerId="ADAL" clId="{C9FD74ED-EB03-4207-8829-149DA296129D}" dt="2022-01-27T09:29:30.067" v="577" actId="2696"/>
        <pc:sldMkLst>
          <pc:docMk/>
          <pc:sldMk cId="2967341300" sldId="261"/>
        </pc:sldMkLst>
        <pc:spChg chg="mod">
          <ac:chgData name="Olga Borrallo" userId="019556ab-9134-4320-8465-c9e5fbe978c8" providerId="ADAL" clId="{C9FD74ED-EB03-4207-8829-149DA296129D}" dt="2022-01-27T08:27:54.260" v="402" actId="20577"/>
          <ac:spMkLst>
            <pc:docMk/>
            <pc:sldMk cId="2967341300" sldId="261"/>
            <ac:spMk id="4" creationId="{9239DF1E-A340-4BB6-AD1F-1FB21A78BDE6}"/>
          </ac:spMkLst>
        </pc:spChg>
        <pc:spChg chg="mod">
          <ac:chgData name="Olga Borrallo" userId="019556ab-9134-4320-8465-c9e5fbe978c8" providerId="ADAL" clId="{C9FD74ED-EB03-4207-8829-149DA296129D}" dt="2022-01-27T08:28:35.269" v="412" actId="14100"/>
          <ac:spMkLst>
            <pc:docMk/>
            <pc:sldMk cId="2967341300" sldId="261"/>
            <ac:spMk id="5" creationId="{7FF54043-B563-4797-8B0E-FEC81E3E181B}"/>
          </ac:spMkLst>
        </pc:spChg>
        <pc:spChg chg="add mod">
          <ac:chgData name="Olga Borrallo" userId="019556ab-9134-4320-8465-c9e5fbe978c8" providerId="ADAL" clId="{C9FD74ED-EB03-4207-8829-149DA296129D}" dt="2022-01-27T08:30:39.728" v="416" actId="13822"/>
          <ac:spMkLst>
            <pc:docMk/>
            <pc:sldMk cId="2967341300" sldId="261"/>
            <ac:spMk id="6" creationId="{CED02A98-BC45-46D8-989D-7B0A993F230F}"/>
          </ac:spMkLst>
        </pc:spChg>
        <pc:spChg chg="add mod">
          <ac:chgData name="Olga Borrallo" userId="019556ab-9134-4320-8465-c9e5fbe978c8" providerId="ADAL" clId="{C9FD74ED-EB03-4207-8829-149DA296129D}" dt="2022-01-27T08:30:45.793" v="418" actId="1076"/>
          <ac:spMkLst>
            <pc:docMk/>
            <pc:sldMk cId="2967341300" sldId="261"/>
            <ac:spMk id="7" creationId="{BAB87142-CA3E-42A8-8FB9-16195EA796EA}"/>
          </ac:spMkLst>
        </pc:spChg>
        <pc:spChg chg="add mod">
          <ac:chgData name="Olga Borrallo" userId="019556ab-9134-4320-8465-c9e5fbe978c8" providerId="ADAL" clId="{C9FD74ED-EB03-4207-8829-149DA296129D}" dt="2022-01-27T08:30:54.153" v="420" actId="1076"/>
          <ac:spMkLst>
            <pc:docMk/>
            <pc:sldMk cId="2967341300" sldId="261"/>
            <ac:spMk id="8" creationId="{F8F686EA-E114-4003-92FB-EFCDD0D571DD}"/>
          </ac:spMkLst>
        </pc:spChg>
        <pc:spChg chg="add mod">
          <ac:chgData name="Olga Borrallo" userId="019556ab-9134-4320-8465-c9e5fbe978c8" providerId="ADAL" clId="{C9FD74ED-EB03-4207-8829-149DA296129D}" dt="2022-01-27T08:30:54.153" v="420" actId="1076"/>
          <ac:spMkLst>
            <pc:docMk/>
            <pc:sldMk cId="2967341300" sldId="261"/>
            <ac:spMk id="9" creationId="{58E6C180-A3C3-432A-9CE3-0825CDD0A820}"/>
          </ac:spMkLst>
        </pc:spChg>
        <pc:picChg chg="add del mod">
          <ac:chgData name="Olga Borrallo" userId="019556ab-9134-4320-8465-c9e5fbe978c8" providerId="ADAL" clId="{C9FD74ED-EB03-4207-8829-149DA296129D}" dt="2022-01-27T08:36:03.732" v="449" actId="478"/>
          <ac:picMkLst>
            <pc:docMk/>
            <pc:sldMk cId="2967341300" sldId="261"/>
            <ac:picMk id="11" creationId="{34FA38C5-14C1-4D4A-8184-B9BFFD80F4CA}"/>
          </ac:picMkLst>
        </pc:picChg>
        <pc:picChg chg="add mod">
          <ac:chgData name="Olga Borrallo" userId="019556ab-9134-4320-8465-c9e5fbe978c8" providerId="ADAL" clId="{C9FD74ED-EB03-4207-8829-149DA296129D}" dt="2022-01-27T08:36:01.060" v="448" actId="1035"/>
          <ac:picMkLst>
            <pc:docMk/>
            <pc:sldMk cId="2967341300" sldId="261"/>
            <ac:picMk id="13" creationId="{C55DB932-180A-497F-BF7C-8BA8A4DDAB86}"/>
          </ac:picMkLst>
        </pc:picChg>
        <pc:picChg chg="add mod">
          <ac:chgData name="Olga Borrallo" userId="019556ab-9134-4320-8465-c9e5fbe978c8" providerId="ADAL" clId="{C9FD74ED-EB03-4207-8829-149DA296129D}" dt="2022-01-27T08:36:27.340" v="460" actId="1076"/>
          <ac:picMkLst>
            <pc:docMk/>
            <pc:sldMk cId="2967341300" sldId="261"/>
            <ac:picMk id="15" creationId="{7D9C8D74-31D8-4939-B743-B1EAADC57263}"/>
          </ac:picMkLst>
        </pc:picChg>
        <pc:picChg chg="add mod">
          <ac:chgData name="Olga Borrallo" userId="019556ab-9134-4320-8465-c9e5fbe978c8" providerId="ADAL" clId="{C9FD74ED-EB03-4207-8829-149DA296129D}" dt="2022-01-27T08:36:58.976" v="469" actId="1076"/>
          <ac:picMkLst>
            <pc:docMk/>
            <pc:sldMk cId="2967341300" sldId="261"/>
            <ac:picMk id="17" creationId="{BDC01AAA-DC9C-4DBA-9315-55FD9DCD152F}"/>
          </ac:picMkLst>
        </pc:picChg>
        <pc:picChg chg="add mod">
          <ac:chgData name="Olga Borrallo" userId="019556ab-9134-4320-8465-c9e5fbe978c8" providerId="ADAL" clId="{C9FD74ED-EB03-4207-8829-149DA296129D}" dt="2022-01-27T08:41:26.563" v="491" actId="1076"/>
          <ac:picMkLst>
            <pc:docMk/>
            <pc:sldMk cId="2967341300" sldId="261"/>
            <ac:picMk id="19" creationId="{0F765ECF-0AA5-4977-850D-3126463B6F78}"/>
          </ac:picMkLst>
        </pc:picChg>
      </pc:sldChg>
      <pc:sldChg chg="modSp new del mod">
        <pc:chgData name="Olga Borrallo" userId="019556ab-9134-4320-8465-c9e5fbe978c8" providerId="ADAL" clId="{C9FD74ED-EB03-4207-8829-149DA296129D}" dt="2022-01-27T08:39:36.768" v="470" actId="2696"/>
        <pc:sldMkLst>
          <pc:docMk/>
          <pc:sldMk cId="42770816" sldId="262"/>
        </pc:sldMkLst>
        <pc:spChg chg="mod">
          <ac:chgData name="Olga Borrallo" userId="019556ab-9134-4320-8465-c9e5fbe978c8" providerId="ADAL" clId="{C9FD74ED-EB03-4207-8829-149DA296129D}" dt="2022-01-27T08:33:07.877" v="434" actId="20577"/>
          <ac:spMkLst>
            <pc:docMk/>
            <pc:sldMk cId="42770816" sldId="262"/>
            <ac:spMk id="4" creationId="{8F03B55D-5F5E-4883-B904-C73DB136493C}"/>
          </ac:spMkLst>
        </pc:spChg>
      </pc:sldChg>
      <pc:sldChg chg="addSp delSp modSp new del mod">
        <pc:chgData name="Olga Borrallo" userId="019556ab-9134-4320-8465-c9e5fbe978c8" providerId="ADAL" clId="{C9FD74ED-EB03-4207-8829-149DA296129D}" dt="2022-01-27T09:29:30.067" v="577" actId="2696"/>
        <pc:sldMkLst>
          <pc:docMk/>
          <pc:sldMk cId="3457049204" sldId="262"/>
        </pc:sldMkLst>
        <pc:spChg chg="del">
          <ac:chgData name="Olga Borrallo" userId="019556ab-9134-4320-8465-c9e5fbe978c8" providerId="ADAL" clId="{C9FD74ED-EB03-4207-8829-149DA296129D}" dt="2022-01-27T08:40:31.941" v="482" actId="1957"/>
          <ac:spMkLst>
            <pc:docMk/>
            <pc:sldMk cId="3457049204" sldId="262"/>
            <ac:spMk id="4" creationId="{26AD6B05-534A-49F9-A98A-EAB8EDB5E3F4}"/>
          </ac:spMkLst>
        </pc:spChg>
        <pc:graphicFrameChg chg="add mod">
          <ac:chgData name="Olga Borrallo" userId="019556ab-9134-4320-8465-c9e5fbe978c8" providerId="ADAL" clId="{C9FD74ED-EB03-4207-8829-149DA296129D}" dt="2022-01-27T08:40:31.941" v="482" actId="1957"/>
          <ac:graphicFrameMkLst>
            <pc:docMk/>
            <pc:sldMk cId="3457049204" sldId="262"/>
            <ac:graphicFrameMk id="7" creationId="{D6648F4A-C41F-4002-8610-BE24B1E3C4CA}"/>
          </ac:graphicFrameMkLst>
        </pc:graphicFrameChg>
      </pc:sldChg>
      <pc:sldChg chg="delSp modSp new del mod">
        <pc:chgData name="Olga Borrallo" userId="019556ab-9134-4320-8465-c9e5fbe978c8" providerId="ADAL" clId="{C9FD74ED-EB03-4207-8829-149DA296129D}" dt="2022-01-27T08:39:57.864" v="479" actId="2696"/>
        <pc:sldMkLst>
          <pc:docMk/>
          <pc:sldMk cId="4200958020" sldId="262"/>
        </pc:sldMkLst>
        <pc:spChg chg="mod">
          <ac:chgData name="Olga Borrallo" userId="019556ab-9134-4320-8465-c9e5fbe978c8" providerId="ADAL" clId="{C9FD74ED-EB03-4207-8829-149DA296129D}" dt="2022-01-27T08:39:49.670" v="478" actId="20577"/>
          <ac:spMkLst>
            <pc:docMk/>
            <pc:sldMk cId="4200958020" sldId="262"/>
            <ac:spMk id="6" creationId="{FBED9901-3190-42D4-B772-0B7327477B58}"/>
          </ac:spMkLst>
        </pc:spChg>
        <pc:spChg chg="del">
          <ac:chgData name="Olga Borrallo" userId="019556ab-9134-4320-8465-c9e5fbe978c8" providerId="ADAL" clId="{C9FD74ED-EB03-4207-8829-149DA296129D}" dt="2022-01-27T08:39:46.476" v="472" actId="478"/>
          <ac:spMkLst>
            <pc:docMk/>
            <pc:sldMk cId="4200958020" sldId="262"/>
            <ac:spMk id="7" creationId="{3A1EF203-3778-4614-B01A-04A4BFD88290}"/>
          </ac:spMkLst>
        </pc:spChg>
      </pc:sldChg>
      <pc:sldChg chg="addSp delSp modSp new del mod">
        <pc:chgData name="Olga Borrallo" userId="019556ab-9134-4320-8465-c9e5fbe978c8" providerId="ADAL" clId="{C9FD74ED-EB03-4207-8829-149DA296129D}" dt="2022-01-27T09:29:30.067" v="577" actId="2696"/>
        <pc:sldMkLst>
          <pc:docMk/>
          <pc:sldMk cId="1028282328" sldId="263"/>
        </pc:sldMkLst>
        <pc:spChg chg="del mod">
          <ac:chgData name="Olga Borrallo" userId="019556ab-9134-4320-8465-c9e5fbe978c8" providerId="ADAL" clId="{C9FD74ED-EB03-4207-8829-149DA296129D}" dt="2022-01-27T08:43:40.324" v="508" actId="478"/>
          <ac:spMkLst>
            <pc:docMk/>
            <pc:sldMk cId="1028282328" sldId="263"/>
            <ac:spMk id="3" creationId="{18224929-47B0-4DF6-93E3-469ABAA790D3}"/>
          </ac:spMkLst>
        </pc:spChg>
        <pc:spChg chg="del">
          <ac:chgData name="Olga Borrallo" userId="019556ab-9134-4320-8465-c9e5fbe978c8" providerId="ADAL" clId="{C9FD74ED-EB03-4207-8829-149DA296129D}" dt="2022-01-27T08:43:40.324" v="508" actId="478"/>
          <ac:spMkLst>
            <pc:docMk/>
            <pc:sldMk cId="1028282328" sldId="263"/>
            <ac:spMk id="4" creationId="{FFC1837A-E190-409E-8F5D-FC1116E88430}"/>
          </ac:spMkLst>
        </pc:spChg>
        <pc:spChg chg="add del mod">
          <ac:chgData name="Olga Borrallo" userId="019556ab-9134-4320-8465-c9e5fbe978c8" providerId="ADAL" clId="{C9FD74ED-EB03-4207-8829-149DA296129D}" dt="2022-01-27T08:43:43.444" v="509" actId="478"/>
          <ac:spMkLst>
            <pc:docMk/>
            <pc:sldMk cId="1028282328" sldId="263"/>
            <ac:spMk id="7" creationId="{C26B2FDA-C7CE-4BCE-8A5A-F8DD26BDC74C}"/>
          </ac:spMkLst>
        </pc:spChg>
        <pc:spChg chg="add mod">
          <ac:chgData name="Olga Borrallo" userId="019556ab-9134-4320-8465-c9e5fbe978c8" providerId="ADAL" clId="{C9FD74ED-EB03-4207-8829-149DA296129D}" dt="2022-01-27T08:51:40.848" v="558" actId="20577"/>
          <ac:spMkLst>
            <pc:docMk/>
            <pc:sldMk cId="1028282328" sldId="263"/>
            <ac:spMk id="8" creationId="{39241572-0727-40B9-9F54-F5A49518E615}"/>
          </ac:spMkLst>
        </pc:spChg>
        <pc:spChg chg="add del mod">
          <ac:chgData name="Olga Borrallo" userId="019556ab-9134-4320-8465-c9e5fbe978c8" providerId="ADAL" clId="{C9FD74ED-EB03-4207-8829-149DA296129D}" dt="2022-01-27T08:58:41.923" v="562" actId="478"/>
          <ac:spMkLst>
            <pc:docMk/>
            <pc:sldMk cId="1028282328" sldId="263"/>
            <ac:spMk id="9" creationId="{B632F510-363B-407C-A7D5-3AB248F13982}"/>
          </ac:spMkLst>
        </pc:spChg>
        <pc:spChg chg="add del mod">
          <ac:chgData name="Olga Borrallo" userId="019556ab-9134-4320-8465-c9e5fbe978c8" providerId="ADAL" clId="{C9FD74ED-EB03-4207-8829-149DA296129D}" dt="2022-01-27T08:58:37.868" v="561" actId="478"/>
          <ac:spMkLst>
            <pc:docMk/>
            <pc:sldMk cId="1028282328" sldId="263"/>
            <ac:spMk id="10" creationId="{A9059B0E-467F-4A03-9831-7A4B71D638B2}"/>
          </ac:spMkLst>
        </pc:spChg>
        <pc:spChg chg="add mod">
          <ac:chgData name="Olga Borrallo" userId="019556ab-9134-4320-8465-c9e5fbe978c8" providerId="ADAL" clId="{C9FD74ED-EB03-4207-8829-149DA296129D}" dt="2022-01-27T09:01:52.638" v="576" actId="12"/>
          <ac:spMkLst>
            <pc:docMk/>
            <pc:sldMk cId="1028282328" sldId="263"/>
            <ac:spMk id="11" creationId="{CDF8EFED-133A-4A30-A32D-79275B89723D}"/>
          </ac:spMkLst>
        </pc:spChg>
        <pc:picChg chg="add mod">
          <ac:chgData name="Olga Borrallo" userId="019556ab-9134-4320-8465-c9e5fbe978c8" providerId="ADAL" clId="{C9FD74ED-EB03-4207-8829-149DA296129D}" dt="2022-01-27T09:00:03.951" v="575" actId="1076"/>
          <ac:picMkLst>
            <pc:docMk/>
            <pc:sldMk cId="1028282328" sldId="263"/>
            <ac:picMk id="13" creationId="{64236D76-B64D-4FDF-AB2C-ABC3D6BA4682}"/>
          </ac:picMkLst>
        </pc:picChg>
      </pc:sldChg>
      <pc:sldChg chg="addSp delSp modSp new del mod">
        <pc:chgData name="Olga Borrallo" userId="019556ab-9134-4320-8465-c9e5fbe978c8" providerId="ADAL" clId="{C9FD74ED-EB03-4207-8829-149DA296129D}" dt="2022-01-27T08:41:57.448" v="496" actId="2696"/>
        <pc:sldMkLst>
          <pc:docMk/>
          <pc:sldMk cId="3285406459" sldId="263"/>
        </pc:sldMkLst>
        <pc:spChg chg="del">
          <ac:chgData name="Olga Borrallo" userId="019556ab-9134-4320-8465-c9e5fbe978c8" providerId="ADAL" clId="{C9FD74ED-EB03-4207-8829-149DA296129D}" dt="2022-01-27T08:40:57.956" v="484" actId="478"/>
          <ac:spMkLst>
            <pc:docMk/>
            <pc:sldMk cId="3285406459" sldId="263"/>
            <ac:spMk id="4" creationId="{2598D0E8-9828-43A9-A244-86110F9A7696}"/>
          </ac:spMkLst>
        </pc:spChg>
        <pc:spChg chg="add del mod">
          <ac:chgData name="Olga Borrallo" userId="019556ab-9134-4320-8465-c9e5fbe978c8" providerId="ADAL" clId="{C9FD74ED-EB03-4207-8829-149DA296129D}" dt="2022-01-27T08:41:39.446" v="493"/>
          <ac:spMkLst>
            <pc:docMk/>
            <pc:sldMk cId="3285406459" sldId="263"/>
            <ac:spMk id="5" creationId="{0BF45A03-24AC-4DD9-8F00-57BC964DE735}"/>
          </ac:spMkLst>
        </pc:spChg>
        <pc:spChg chg="add del mod">
          <ac:chgData name="Olga Borrallo" userId="019556ab-9134-4320-8465-c9e5fbe978c8" providerId="ADAL" clId="{C9FD74ED-EB03-4207-8829-149DA296129D}" dt="2022-01-27T08:41:54.863" v="495" actId="478"/>
          <ac:spMkLst>
            <pc:docMk/>
            <pc:sldMk cId="3285406459" sldId="263"/>
            <ac:spMk id="6" creationId="{04F8B56C-411E-475D-A1C9-000FEA785D28}"/>
          </ac:spMkLst>
        </pc:spChg>
      </pc:sldChg>
      <pc:sldChg chg="new del">
        <pc:chgData name="Olga Borrallo" userId="019556ab-9134-4320-8465-c9e5fbe978c8" providerId="ADAL" clId="{C9FD74ED-EB03-4207-8829-149DA296129D}" dt="2022-01-27T09:29:30.067" v="577" actId="2696"/>
        <pc:sldMkLst>
          <pc:docMk/>
          <pc:sldMk cId="3222935219" sldId="264"/>
        </pc:sldMkLst>
      </pc:sldChg>
      <pc:sldMasterChg chg="addSp delSp modSp mod modSldLayout">
        <pc:chgData name="Olga Borrallo" userId="019556ab-9134-4320-8465-c9e5fbe978c8" providerId="ADAL" clId="{C9FD74ED-EB03-4207-8829-149DA296129D}" dt="2022-01-27T09:29:49.867" v="579" actId="735"/>
        <pc:sldMasterMkLst>
          <pc:docMk/>
          <pc:sldMasterMk cId="2559252678" sldId="2147483648"/>
        </pc:sldMasterMkLst>
        <pc:spChg chg="add del mod">
          <ac:chgData name="Olga Borrallo" userId="019556ab-9134-4320-8465-c9e5fbe978c8" providerId="ADAL" clId="{C9FD74ED-EB03-4207-8829-149DA296129D}" dt="2022-01-27T08:00:10.215" v="179" actId="478"/>
          <ac:spMkLst>
            <pc:docMk/>
            <pc:sldMasterMk cId="2559252678" sldId="2147483648"/>
            <ac:spMk id="8" creationId="{578881E5-E3E7-4288-A639-DE5BC7A1448C}"/>
          </ac:spMkLst>
        </pc:spChg>
        <pc:sldLayoutChg chg="modSp mod">
          <pc:chgData name="Olga Borrallo" userId="019556ab-9134-4320-8465-c9e5fbe978c8" providerId="ADAL" clId="{C9FD74ED-EB03-4207-8829-149DA296129D}" dt="2022-01-27T08:16:12.882" v="262" actId="1076"/>
          <pc:sldLayoutMkLst>
            <pc:docMk/>
            <pc:sldMasterMk cId="2559252678" sldId="2147483648"/>
            <pc:sldLayoutMk cId="2465436684" sldId="2147483651"/>
          </pc:sldLayoutMkLst>
          <pc:spChg chg="mod">
            <ac:chgData name="Olga Borrallo" userId="019556ab-9134-4320-8465-c9e5fbe978c8" providerId="ADAL" clId="{C9FD74ED-EB03-4207-8829-149DA296129D}" dt="2022-01-27T08:16:12.882" v="262" actId="1076"/>
            <ac:spMkLst>
              <pc:docMk/>
              <pc:sldMasterMk cId="2559252678" sldId="2147483648"/>
              <pc:sldLayoutMk cId="2465436684" sldId="2147483651"/>
              <ac:spMk id="3" creationId="{FB8098E5-1948-442A-A92A-1809D422EA17}"/>
            </ac:spMkLst>
          </pc:spChg>
          <pc:spChg chg="mod">
            <ac:chgData name="Olga Borrallo" userId="019556ab-9134-4320-8465-c9e5fbe978c8" providerId="ADAL" clId="{C9FD74ED-EB03-4207-8829-149DA296129D}" dt="2022-01-27T08:16:12.882" v="262" actId="1076"/>
            <ac:spMkLst>
              <pc:docMk/>
              <pc:sldMasterMk cId="2559252678" sldId="2147483648"/>
              <pc:sldLayoutMk cId="2465436684" sldId="2147483651"/>
              <ac:spMk id="11" creationId="{CB6C8323-BFA2-4813-B0F9-FF7C765CEB82}"/>
            </ac:spMkLst>
          </pc:spChg>
        </pc:sldLayoutChg>
        <pc:sldLayoutChg chg="modSp">
          <pc:chgData name="Olga Borrallo" userId="019556ab-9134-4320-8465-c9e5fbe978c8" providerId="ADAL" clId="{C9FD74ED-EB03-4207-8829-149DA296129D}" dt="2022-01-27T08:22:55.885" v="347" actId="122"/>
          <pc:sldLayoutMkLst>
            <pc:docMk/>
            <pc:sldMasterMk cId="2559252678" sldId="2147483648"/>
            <pc:sldLayoutMk cId="3815715306" sldId="2147483658"/>
          </pc:sldLayoutMkLst>
          <pc:spChg chg="mod">
            <ac:chgData name="Olga Borrallo" userId="019556ab-9134-4320-8465-c9e5fbe978c8" providerId="ADAL" clId="{C9FD74ED-EB03-4207-8829-149DA296129D}" dt="2022-01-27T08:22:55.885" v="347" actId="122"/>
            <ac:spMkLst>
              <pc:docMk/>
              <pc:sldMasterMk cId="2559252678" sldId="2147483648"/>
              <pc:sldLayoutMk cId="3815715306" sldId="2147483658"/>
              <ac:spMk id="73" creationId="{81D05246-DFBC-406C-9EE6-CD4466A9A565}"/>
            </ac:spMkLst>
          </pc:spChg>
          <pc:spChg chg="mod">
            <ac:chgData name="Olga Borrallo" userId="019556ab-9134-4320-8465-c9e5fbe978c8" providerId="ADAL" clId="{C9FD74ED-EB03-4207-8829-149DA296129D}" dt="2022-01-27T08:22:55.885" v="347" actId="122"/>
            <ac:spMkLst>
              <pc:docMk/>
              <pc:sldMasterMk cId="2559252678" sldId="2147483648"/>
              <pc:sldLayoutMk cId="3815715306" sldId="2147483658"/>
              <ac:spMk id="74" creationId="{7AEAC4F4-2441-4FF8-B573-BCDBA9BA7B9F}"/>
            </ac:spMkLst>
          </pc:spChg>
          <pc:spChg chg="mod">
            <ac:chgData name="Olga Borrallo" userId="019556ab-9134-4320-8465-c9e5fbe978c8" providerId="ADAL" clId="{C9FD74ED-EB03-4207-8829-149DA296129D}" dt="2022-01-27T08:22:55.885" v="347" actId="122"/>
            <ac:spMkLst>
              <pc:docMk/>
              <pc:sldMasterMk cId="2559252678" sldId="2147483648"/>
              <pc:sldLayoutMk cId="3815715306" sldId="2147483658"/>
              <ac:spMk id="75" creationId="{5BDF0E8C-FD3E-48E2-988C-61664CEE09DD}"/>
            </ac:spMkLst>
          </pc:spChg>
          <pc:spChg chg="mod">
            <ac:chgData name="Olga Borrallo" userId="019556ab-9134-4320-8465-c9e5fbe978c8" providerId="ADAL" clId="{C9FD74ED-EB03-4207-8829-149DA296129D}" dt="2022-01-27T08:22:55.885" v="347" actId="122"/>
            <ac:spMkLst>
              <pc:docMk/>
              <pc:sldMasterMk cId="2559252678" sldId="2147483648"/>
              <pc:sldLayoutMk cId="3815715306" sldId="2147483658"/>
              <ac:spMk id="76" creationId="{8837B9E3-4CD3-47F8-A46F-FAF5D9C465B0}"/>
            </ac:spMkLst>
          </pc:spChg>
          <pc:spChg chg="mod">
            <ac:chgData name="Olga Borrallo" userId="019556ab-9134-4320-8465-c9e5fbe978c8" providerId="ADAL" clId="{C9FD74ED-EB03-4207-8829-149DA296129D}" dt="2022-01-27T08:22:55.885" v="347" actId="122"/>
            <ac:spMkLst>
              <pc:docMk/>
              <pc:sldMasterMk cId="2559252678" sldId="2147483648"/>
              <pc:sldLayoutMk cId="3815715306" sldId="2147483658"/>
              <ac:spMk id="77" creationId="{CEBB37AD-0A54-4584-B501-70E6B47A5C7C}"/>
            </ac:spMkLst>
          </pc:spChg>
        </pc:sldLayoutChg>
        <pc:sldLayoutChg chg="modSp mod">
          <pc:chgData name="Olga Borrallo" userId="019556ab-9134-4320-8465-c9e5fbe978c8" providerId="ADAL" clId="{C9FD74ED-EB03-4207-8829-149DA296129D}" dt="2022-01-27T08:00:34.323" v="181" actId="1076"/>
          <pc:sldLayoutMkLst>
            <pc:docMk/>
            <pc:sldMasterMk cId="2559252678" sldId="2147483648"/>
            <pc:sldLayoutMk cId="2729954894" sldId="2147483660"/>
          </pc:sldLayoutMkLst>
          <pc:spChg chg="mod">
            <ac:chgData name="Olga Borrallo" userId="019556ab-9134-4320-8465-c9e5fbe978c8" providerId="ADAL" clId="{C9FD74ED-EB03-4207-8829-149DA296129D}" dt="2022-01-27T08:00:34.323" v="181" actId="1076"/>
            <ac:spMkLst>
              <pc:docMk/>
              <pc:sldMasterMk cId="2559252678" sldId="2147483648"/>
              <pc:sldLayoutMk cId="2729954894" sldId="2147483660"/>
              <ac:spMk id="8" creationId="{24C87E9F-5D9B-4FDA-944B-B0123A168A14}"/>
            </ac:spMkLst>
          </pc:spChg>
          <pc:spChg chg="mod">
            <ac:chgData name="Olga Borrallo" userId="019556ab-9134-4320-8465-c9e5fbe978c8" providerId="ADAL" clId="{C9FD74ED-EB03-4207-8829-149DA296129D}" dt="2022-01-27T08:00:31.201" v="180" actId="1076"/>
            <ac:spMkLst>
              <pc:docMk/>
              <pc:sldMasterMk cId="2559252678" sldId="2147483648"/>
              <pc:sldLayoutMk cId="2729954894" sldId="2147483660"/>
              <ac:spMk id="17" creationId="{51B1A54D-19AC-4C5A-AB73-ED555EA7C42D}"/>
            </ac:spMkLst>
          </pc:spChg>
        </pc:sldLayoutChg>
        <pc:sldLayoutChg chg="modSp mod">
          <pc:chgData name="Olga Borrallo" userId="019556ab-9134-4320-8465-c9e5fbe978c8" providerId="ADAL" clId="{C9FD74ED-EB03-4207-8829-149DA296129D}" dt="2022-01-27T08:00:58.374" v="182" actId="1076"/>
          <pc:sldLayoutMkLst>
            <pc:docMk/>
            <pc:sldMasterMk cId="2559252678" sldId="2147483648"/>
            <pc:sldLayoutMk cId="3405533446" sldId="2147483661"/>
          </pc:sldLayoutMkLst>
          <pc:spChg chg="mod">
            <ac:chgData name="Olga Borrallo" userId="019556ab-9134-4320-8465-c9e5fbe978c8" providerId="ADAL" clId="{C9FD74ED-EB03-4207-8829-149DA296129D}" dt="2022-01-27T08:00:58.374" v="182" actId="1076"/>
            <ac:spMkLst>
              <pc:docMk/>
              <pc:sldMasterMk cId="2559252678" sldId="2147483648"/>
              <pc:sldLayoutMk cId="3405533446" sldId="2147483661"/>
              <ac:spMk id="5" creationId="{29FAE756-31AB-4011-9736-25A7E688FA82}"/>
            </ac:spMkLst>
          </pc:spChg>
        </pc:sldLayoutChg>
        <pc:sldLayoutChg chg="modSp mod">
          <pc:chgData name="Olga Borrallo" userId="019556ab-9134-4320-8465-c9e5fbe978c8" providerId="ADAL" clId="{C9FD74ED-EB03-4207-8829-149DA296129D}" dt="2022-01-27T08:01:12.913" v="183" actId="1076"/>
          <pc:sldLayoutMkLst>
            <pc:docMk/>
            <pc:sldMasterMk cId="2559252678" sldId="2147483648"/>
            <pc:sldLayoutMk cId="354737396" sldId="2147483662"/>
          </pc:sldLayoutMkLst>
          <pc:spChg chg="mod">
            <ac:chgData name="Olga Borrallo" userId="019556ab-9134-4320-8465-c9e5fbe978c8" providerId="ADAL" clId="{C9FD74ED-EB03-4207-8829-149DA296129D}" dt="2022-01-27T08:01:12.913" v="183" actId="1076"/>
            <ac:spMkLst>
              <pc:docMk/>
              <pc:sldMasterMk cId="2559252678" sldId="2147483648"/>
              <pc:sldLayoutMk cId="354737396" sldId="2147483662"/>
              <ac:spMk id="5" creationId="{C292D689-7DEA-4FD7-8607-D5CA044E8A78}"/>
            </ac:spMkLst>
          </pc:spChg>
          <pc:spChg chg="mod">
            <ac:chgData name="Olga Borrallo" userId="019556ab-9134-4320-8465-c9e5fbe978c8" providerId="ADAL" clId="{C9FD74ED-EB03-4207-8829-149DA296129D}" dt="2022-01-27T08:01:12.913" v="183" actId="1076"/>
            <ac:spMkLst>
              <pc:docMk/>
              <pc:sldMasterMk cId="2559252678" sldId="2147483648"/>
              <pc:sldLayoutMk cId="354737396" sldId="2147483662"/>
              <ac:spMk id="7" creationId="{2D6BBAF5-6AE8-41A4-8A6E-E8431472E397}"/>
            </ac:spMkLst>
          </pc:spChg>
          <pc:spChg chg="mod">
            <ac:chgData name="Olga Borrallo" userId="019556ab-9134-4320-8465-c9e5fbe978c8" providerId="ADAL" clId="{C9FD74ED-EB03-4207-8829-149DA296129D}" dt="2022-01-27T08:01:12.913" v="183" actId="1076"/>
            <ac:spMkLst>
              <pc:docMk/>
              <pc:sldMasterMk cId="2559252678" sldId="2147483648"/>
              <pc:sldLayoutMk cId="354737396" sldId="2147483662"/>
              <ac:spMk id="11" creationId="{8472830F-C927-4483-923E-2B4C5B52F76F}"/>
            </ac:spMkLst>
          </pc:spChg>
        </pc:sldLayoutChg>
        <pc:sldLayoutChg chg="modSp mod">
          <pc:chgData name="Olga Borrallo" userId="019556ab-9134-4320-8465-c9e5fbe978c8" providerId="ADAL" clId="{C9FD74ED-EB03-4207-8829-149DA296129D}" dt="2022-01-27T08:01:25.570" v="184" actId="1076"/>
          <pc:sldLayoutMkLst>
            <pc:docMk/>
            <pc:sldMasterMk cId="2559252678" sldId="2147483648"/>
            <pc:sldLayoutMk cId="808062443" sldId="2147483663"/>
          </pc:sldLayoutMkLst>
          <pc:spChg chg="mod">
            <ac:chgData name="Olga Borrallo" userId="019556ab-9134-4320-8465-c9e5fbe978c8" providerId="ADAL" clId="{C9FD74ED-EB03-4207-8829-149DA296129D}" dt="2022-01-27T08:01:25.570" v="184" actId="1076"/>
            <ac:spMkLst>
              <pc:docMk/>
              <pc:sldMasterMk cId="2559252678" sldId="2147483648"/>
              <pc:sldLayoutMk cId="808062443" sldId="2147483663"/>
              <ac:spMk id="5" creationId="{E6EBCC8C-8841-4598-8B66-3B23F9DF6DF5}"/>
            </ac:spMkLst>
          </pc:spChg>
          <pc:spChg chg="mod">
            <ac:chgData name="Olga Borrallo" userId="019556ab-9134-4320-8465-c9e5fbe978c8" providerId="ADAL" clId="{C9FD74ED-EB03-4207-8829-149DA296129D}" dt="2022-01-27T08:01:25.570" v="184" actId="1076"/>
            <ac:spMkLst>
              <pc:docMk/>
              <pc:sldMasterMk cId="2559252678" sldId="2147483648"/>
              <pc:sldLayoutMk cId="808062443" sldId="2147483663"/>
              <ac:spMk id="7" creationId="{16CFFD85-734A-46E6-9C4B-9990C17A27C3}"/>
            </ac:spMkLst>
          </pc:spChg>
          <pc:spChg chg="mod">
            <ac:chgData name="Olga Borrallo" userId="019556ab-9134-4320-8465-c9e5fbe978c8" providerId="ADAL" clId="{C9FD74ED-EB03-4207-8829-149DA296129D}" dt="2022-01-27T08:01:25.570" v="184" actId="1076"/>
            <ac:spMkLst>
              <pc:docMk/>
              <pc:sldMasterMk cId="2559252678" sldId="2147483648"/>
              <pc:sldLayoutMk cId="808062443" sldId="2147483663"/>
              <ac:spMk id="8" creationId="{419225FE-2426-47DD-BCF2-8DD98C849B12}"/>
            </ac:spMkLst>
          </pc:spChg>
          <pc:spChg chg="mod">
            <ac:chgData name="Olga Borrallo" userId="019556ab-9134-4320-8465-c9e5fbe978c8" providerId="ADAL" clId="{C9FD74ED-EB03-4207-8829-149DA296129D}" dt="2022-01-27T08:01:25.570" v="184" actId="1076"/>
            <ac:spMkLst>
              <pc:docMk/>
              <pc:sldMasterMk cId="2559252678" sldId="2147483648"/>
              <pc:sldLayoutMk cId="808062443" sldId="2147483663"/>
              <ac:spMk id="13" creationId="{FE2CD4ED-2343-4308-887D-6571E3B7396C}"/>
            </ac:spMkLst>
          </pc:spChg>
        </pc:sldLayoutChg>
        <pc:sldLayoutChg chg="modSp mod">
          <pc:chgData name="Olga Borrallo" userId="019556ab-9134-4320-8465-c9e5fbe978c8" providerId="ADAL" clId="{C9FD74ED-EB03-4207-8829-149DA296129D}" dt="2022-01-27T08:01:50.152" v="186" actId="1076"/>
          <pc:sldLayoutMkLst>
            <pc:docMk/>
            <pc:sldMasterMk cId="2559252678" sldId="2147483648"/>
            <pc:sldLayoutMk cId="1111465188" sldId="2147483664"/>
          </pc:sldLayoutMkLst>
          <pc:spChg chg="mod">
            <ac:chgData name="Olga Borrallo" userId="019556ab-9134-4320-8465-c9e5fbe978c8" providerId="ADAL" clId="{C9FD74ED-EB03-4207-8829-149DA296129D}" dt="2022-01-27T08:01:50.152" v="186" actId="1076"/>
            <ac:spMkLst>
              <pc:docMk/>
              <pc:sldMasterMk cId="2559252678" sldId="2147483648"/>
              <pc:sldLayoutMk cId="1111465188" sldId="2147483664"/>
              <ac:spMk id="12" creationId="{401EC543-9C7A-4460-A2D8-B8F362330DA8}"/>
            </ac:spMkLst>
          </pc:spChg>
          <pc:spChg chg="mod">
            <ac:chgData name="Olga Borrallo" userId="019556ab-9134-4320-8465-c9e5fbe978c8" providerId="ADAL" clId="{C9FD74ED-EB03-4207-8829-149DA296129D}" dt="2022-01-27T08:01:50.152" v="186" actId="1076"/>
            <ac:spMkLst>
              <pc:docMk/>
              <pc:sldMasterMk cId="2559252678" sldId="2147483648"/>
              <pc:sldLayoutMk cId="1111465188" sldId="2147483664"/>
              <ac:spMk id="13" creationId="{4487EF6A-0667-4B73-BBF7-0C7571542E8E}"/>
            </ac:spMkLst>
          </pc:spChg>
          <pc:spChg chg="mod">
            <ac:chgData name="Olga Borrallo" userId="019556ab-9134-4320-8465-c9e5fbe978c8" providerId="ADAL" clId="{C9FD74ED-EB03-4207-8829-149DA296129D}" dt="2022-01-27T08:01:50.152" v="186" actId="1076"/>
            <ac:spMkLst>
              <pc:docMk/>
              <pc:sldMasterMk cId="2559252678" sldId="2147483648"/>
              <pc:sldLayoutMk cId="1111465188" sldId="2147483664"/>
              <ac:spMk id="15" creationId="{FAF9FF01-6CAA-426E-B883-939588436402}"/>
            </ac:spMkLst>
          </pc:spChg>
          <pc:spChg chg="mod">
            <ac:chgData name="Olga Borrallo" userId="019556ab-9134-4320-8465-c9e5fbe978c8" providerId="ADAL" clId="{C9FD74ED-EB03-4207-8829-149DA296129D}" dt="2022-01-27T08:01:50.152" v="186" actId="1076"/>
            <ac:spMkLst>
              <pc:docMk/>
              <pc:sldMasterMk cId="2559252678" sldId="2147483648"/>
              <pc:sldLayoutMk cId="1111465188" sldId="2147483664"/>
              <ac:spMk id="16" creationId="{A88E6545-46E7-4E10-8E14-12D8B227BA04}"/>
            </ac:spMkLst>
          </pc:spChg>
          <pc:spChg chg="mod">
            <ac:chgData name="Olga Borrallo" userId="019556ab-9134-4320-8465-c9e5fbe978c8" providerId="ADAL" clId="{C9FD74ED-EB03-4207-8829-149DA296129D}" dt="2022-01-27T08:01:50.152" v="186" actId="1076"/>
            <ac:spMkLst>
              <pc:docMk/>
              <pc:sldMasterMk cId="2559252678" sldId="2147483648"/>
              <pc:sldLayoutMk cId="1111465188" sldId="2147483664"/>
              <ac:spMk id="17" creationId="{94222B6B-D875-4D8A-9945-E16F90F54DD6}"/>
            </ac:spMkLst>
          </pc:spChg>
          <pc:spChg chg="mod">
            <ac:chgData name="Olga Borrallo" userId="019556ab-9134-4320-8465-c9e5fbe978c8" providerId="ADAL" clId="{C9FD74ED-EB03-4207-8829-149DA296129D}" dt="2022-01-27T08:01:50.152" v="186" actId="1076"/>
            <ac:spMkLst>
              <pc:docMk/>
              <pc:sldMasterMk cId="2559252678" sldId="2147483648"/>
              <pc:sldLayoutMk cId="1111465188" sldId="2147483664"/>
              <ac:spMk id="18" creationId="{CD0DA50B-3C20-4953-BA11-A5E62337C9FF}"/>
            </ac:spMkLst>
          </pc:spChg>
        </pc:sldLayoutChg>
        <pc:sldLayoutChg chg="modSp mod">
          <pc:chgData name="Olga Borrallo" userId="019556ab-9134-4320-8465-c9e5fbe978c8" providerId="ADAL" clId="{C9FD74ED-EB03-4207-8829-149DA296129D}" dt="2022-01-27T08:16:57.833" v="279" actId="1036"/>
          <pc:sldLayoutMkLst>
            <pc:docMk/>
            <pc:sldMasterMk cId="2559252678" sldId="2147483648"/>
            <pc:sldLayoutMk cId="2468973688" sldId="2147483666"/>
          </pc:sldLayoutMkLst>
          <pc:spChg chg="mod">
            <ac:chgData name="Olga Borrallo" userId="019556ab-9134-4320-8465-c9e5fbe978c8" providerId="ADAL" clId="{C9FD74ED-EB03-4207-8829-149DA296129D}" dt="2022-01-27T08:16:57.833" v="279" actId="1036"/>
            <ac:spMkLst>
              <pc:docMk/>
              <pc:sldMasterMk cId="2559252678" sldId="2147483648"/>
              <pc:sldLayoutMk cId="2468973688" sldId="2147483666"/>
              <ac:spMk id="7" creationId="{058A7692-D955-4B49-A636-8CED350DD9E7}"/>
            </ac:spMkLst>
          </pc:spChg>
          <pc:spChg chg="mod">
            <ac:chgData name="Olga Borrallo" userId="019556ab-9134-4320-8465-c9e5fbe978c8" providerId="ADAL" clId="{C9FD74ED-EB03-4207-8829-149DA296129D}" dt="2022-01-27T08:16:57.833" v="279" actId="1036"/>
            <ac:spMkLst>
              <pc:docMk/>
              <pc:sldMasterMk cId="2559252678" sldId="2147483648"/>
              <pc:sldLayoutMk cId="2468973688" sldId="2147483666"/>
              <ac:spMk id="11" creationId="{2A8098A5-C60D-457D-B85E-63071E2BE54A}"/>
            </ac:spMkLst>
          </pc:spChg>
          <pc:spChg chg="mod">
            <ac:chgData name="Olga Borrallo" userId="019556ab-9134-4320-8465-c9e5fbe978c8" providerId="ADAL" clId="{C9FD74ED-EB03-4207-8829-149DA296129D}" dt="2022-01-27T08:16:57.833" v="279" actId="1036"/>
            <ac:spMkLst>
              <pc:docMk/>
              <pc:sldMasterMk cId="2559252678" sldId="2147483648"/>
              <pc:sldLayoutMk cId="2468973688" sldId="2147483666"/>
              <ac:spMk id="14" creationId="{30967D09-EEE3-4130-B552-5C1C5CC70863}"/>
            </ac:spMkLst>
          </pc:spChg>
          <pc:spChg chg="mod">
            <ac:chgData name="Olga Borrallo" userId="019556ab-9134-4320-8465-c9e5fbe978c8" providerId="ADAL" clId="{C9FD74ED-EB03-4207-8829-149DA296129D}" dt="2022-01-27T08:16:57.833" v="279" actId="1036"/>
            <ac:spMkLst>
              <pc:docMk/>
              <pc:sldMasterMk cId="2559252678" sldId="2147483648"/>
              <pc:sldLayoutMk cId="2468973688" sldId="2147483666"/>
              <ac:spMk id="15" creationId="{36FD980D-1975-48D5-9B29-7395CFD5C869}"/>
            </ac:spMkLst>
          </pc:spChg>
          <pc:spChg chg="mod">
            <ac:chgData name="Olga Borrallo" userId="019556ab-9134-4320-8465-c9e5fbe978c8" providerId="ADAL" clId="{C9FD74ED-EB03-4207-8829-149DA296129D}" dt="2022-01-27T08:16:57.833" v="279" actId="1036"/>
            <ac:spMkLst>
              <pc:docMk/>
              <pc:sldMasterMk cId="2559252678" sldId="2147483648"/>
              <pc:sldLayoutMk cId="2468973688" sldId="2147483666"/>
              <ac:spMk id="16" creationId="{D2BD2C2A-1EC4-4829-94AF-0B6413F5FCC3}"/>
            </ac:spMkLst>
          </pc:spChg>
          <pc:spChg chg="mod">
            <ac:chgData name="Olga Borrallo" userId="019556ab-9134-4320-8465-c9e5fbe978c8" providerId="ADAL" clId="{C9FD74ED-EB03-4207-8829-149DA296129D}" dt="2022-01-27T08:16:57.833" v="279" actId="1036"/>
            <ac:spMkLst>
              <pc:docMk/>
              <pc:sldMasterMk cId="2559252678" sldId="2147483648"/>
              <pc:sldLayoutMk cId="2468973688" sldId="2147483666"/>
              <ac:spMk id="17" creationId="{30D6F699-F488-48C7-BA7E-363A189174C9}"/>
            </ac:spMkLst>
          </pc:spChg>
        </pc:sldLayoutChg>
        <pc:sldLayoutChg chg="modSp mod">
          <pc:chgData name="Olga Borrallo" userId="019556ab-9134-4320-8465-c9e5fbe978c8" providerId="ADAL" clId="{C9FD74ED-EB03-4207-8829-149DA296129D}" dt="2022-01-27T08:17:09.117" v="300" actId="1038"/>
          <pc:sldLayoutMkLst>
            <pc:docMk/>
            <pc:sldMasterMk cId="2559252678" sldId="2147483648"/>
            <pc:sldLayoutMk cId="3208525214" sldId="2147483667"/>
          </pc:sldLayoutMkLst>
          <pc:spChg chg="mod">
            <ac:chgData name="Olga Borrallo" userId="019556ab-9134-4320-8465-c9e5fbe978c8" providerId="ADAL" clId="{C9FD74ED-EB03-4207-8829-149DA296129D}" dt="2022-01-27T08:17:09.117" v="300" actId="1038"/>
            <ac:spMkLst>
              <pc:docMk/>
              <pc:sldMasterMk cId="2559252678" sldId="2147483648"/>
              <pc:sldLayoutMk cId="3208525214" sldId="2147483667"/>
              <ac:spMk id="10" creationId="{6C4ABC76-2728-4658-8582-D67554E0095C}"/>
            </ac:spMkLst>
          </pc:spChg>
        </pc:sldLayoutChg>
        <pc:sldLayoutChg chg="modSp mod">
          <pc:chgData name="Olga Borrallo" userId="019556ab-9134-4320-8465-c9e5fbe978c8" providerId="ADAL" clId="{C9FD74ED-EB03-4207-8829-149DA296129D}" dt="2022-01-27T08:04:16.319" v="216" actId="255"/>
          <pc:sldLayoutMkLst>
            <pc:docMk/>
            <pc:sldMasterMk cId="2559252678" sldId="2147483648"/>
            <pc:sldLayoutMk cId="3951912626" sldId="2147483679"/>
          </pc:sldLayoutMkLst>
          <pc:spChg chg="mod">
            <ac:chgData name="Olga Borrallo" userId="019556ab-9134-4320-8465-c9e5fbe978c8" providerId="ADAL" clId="{C9FD74ED-EB03-4207-8829-149DA296129D}" dt="2022-01-27T08:03:09.557" v="208" actId="1076"/>
            <ac:spMkLst>
              <pc:docMk/>
              <pc:sldMasterMk cId="2559252678" sldId="2147483648"/>
              <pc:sldLayoutMk cId="3951912626" sldId="2147483679"/>
              <ac:spMk id="9" creationId="{1DF213F5-5ED8-4A62-84A4-960466306ECF}"/>
            </ac:spMkLst>
          </pc:spChg>
          <pc:spChg chg="mod">
            <ac:chgData name="Olga Borrallo" userId="019556ab-9134-4320-8465-c9e5fbe978c8" providerId="ADAL" clId="{C9FD74ED-EB03-4207-8829-149DA296129D}" dt="2022-01-27T08:04:16.319" v="216" actId="255"/>
            <ac:spMkLst>
              <pc:docMk/>
              <pc:sldMasterMk cId="2559252678" sldId="2147483648"/>
              <pc:sldLayoutMk cId="3951912626" sldId="2147483679"/>
              <ac:spMk id="10" creationId="{2A8594D7-C219-4719-8C67-8231F1BAB1CB}"/>
            </ac:spMkLst>
          </pc:spChg>
        </pc:sldLayoutChg>
        <pc:sldLayoutChg chg="modSp mod">
          <pc:chgData name="Olga Borrallo" userId="019556ab-9134-4320-8465-c9e5fbe978c8" providerId="ADAL" clId="{C9FD74ED-EB03-4207-8829-149DA296129D}" dt="2022-01-27T08:05:21.687" v="257" actId="404"/>
          <pc:sldLayoutMkLst>
            <pc:docMk/>
            <pc:sldMasterMk cId="2559252678" sldId="2147483648"/>
            <pc:sldLayoutMk cId="204416857" sldId="2147483680"/>
          </pc:sldLayoutMkLst>
          <pc:spChg chg="mod">
            <ac:chgData name="Olga Borrallo" userId="019556ab-9134-4320-8465-c9e5fbe978c8" providerId="ADAL" clId="{C9FD74ED-EB03-4207-8829-149DA296129D}" dt="2022-01-27T08:03:58.646" v="215" actId="1076"/>
            <ac:spMkLst>
              <pc:docMk/>
              <pc:sldMasterMk cId="2559252678" sldId="2147483648"/>
              <pc:sldLayoutMk cId="204416857" sldId="2147483680"/>
              <ac:spMk id="12" creationId="{58587B70-671E-4184-A961-A92809E8F8EF}"/>
            </ac:spMkLst>
          </pc:spChg>
          <pc:spChg chg="mod">
            <ac:chgData name="Olga Borrallo" userId="019556ab-9134-4320-8465-c9e5fbe978c8" providerId="ADAL" clId="{C9FD74ED-EB03-4207-8829-149DA296129D}" dt="2022-01-27T08:05:21.687" v="257" actId="404"/>
            <ac:spMkLst>
              <pc:docMk/>
              <pc:sldMasterMk cId="2559252678" sldId="2147483648"/>
              <pc:sldLayoutMk cId="204416857" sldId="2147483680"/>
              <ac:spMk id="21" creationId="{D6E0BA50-F9D8-4BC5-9EBD-839CECF2C0B8}"/>
            </ac:spMkLst>
          </pc:spChg>
        </pc:sldLayoutChg>
        <pc:sldLayoutChg chg="modSp mod">
          <pc:chgData name="Olga Borrallo" userId="019556ab-9134-4320-8465-c9e5fbe978c8" providerId="ADAL" clId="{C9FD74ED-EB03-4207-8829-149DA296129D}" dt="2022-01-27T08:05:08.271" v="255" actId="1076"/>
          <pc:sldLayoutMkLst>
            <pc:docMk/>
            <pc:sldMasterMk cId="2559252678" sldId="2147483648"/>
            <pc:sldLayoutMk cId="298636445" sldId="2147483681"/>
          </pc:sldLayoutMkLst>
          <pc:spChg chg="mod">
            <ac:chgData name="Olga Borrallo" userId="019556ab-9134-4320-8465-c9e5fbe978c8" providerId="ADAL" clId="{C9FD74ED-EB03-4207-8829-149DA296129D}" dt="2022-01-27T08:05:01.801" v="254" actId="1036"/>
            <ac:spMkLst>
              <pc:docMk/>
              <pc:sldMasterMk cId="2559252678" sldId="2147483648"/>
              <pc:sldLayoutMk cId="298636445" sldId="2147483681"/>
              <ac:spMk id="21" creationId="{A437136E-6CC8-4809-AE0D-E1BE1D5070FF}"/>
            </ac:spMkLst>
          </pc:spChg>
          <pc:spChg chg="mod">
            <ac:chgData name="Olga Borrallo" userId="019556ab-9134-4320-8465-c9e5fbe978c8" providerId="ADAL" clId="{C9FD74ED-EB03-4207-8829-149DA296129D}" dt="2022-01-27T08:04:50.378" v="226" actId="14100"/>
            <ac:spMkLst>
              <pc:docMk/>
              <pc:sldMasterMk cId="2559252678" sldId="2147483648"/>
              <pc:sldLayoutMk cId="298636445" sldId="2147483681"/>
              <ac:spMk id="39" creationId="{8B407EEE-C4B0-4AC9-8F68-3E89E4C14C46}"/>
            </ac:spMkLst>
          </pc:spChg>
          <pc:grpChg chg="mod">
            <ac:chgData name="Olga Borrallo" userId="019556ab-9134-4320-8465-c9e5fbe978c8" providerId="ADAL" clId="{C9FD74ED-EB03-4207-8829-149DA296129D}" dt="2022-01-27T08:05:08.271" v="255" actId="1076"/>
            <ac:grpSpMkLst>
              <pc:docMk/>
              <pc:sldMasterMk cId="2559252678" sldId="2147483648"/>
              <pc:sldLayoutMk cId="298636445" sldId="2147483681"/>
              <ac:grpSpMk id="42" creationId="{B5EF254C-E267-4EB0-88DE-044D93D056B2}"/>
            </ac:grpSpMkLst>
          </pc:grpChg>
          <pc:picChg chg="mod">
            <ac:chgData name="Olga Borrallo" userId="019556ab-9134-4320-8465-c9e5fbe978c8" providerId="ADAL" clId="{C9FD74ED-EB03-4207-8829-149DA296129D}" dt="2022-01-27T08:05:08.271" v="255" actId="1076"/>
            <ac:picMkLst>
              <pc:docMk/>
              <pc:sldMasterMk cId="2559252678" sldId="2147483648"/>
              <pc:sldLayoutMk cId="298636445" sldId="2147483681"/>
              <ac:picMk id="43" creationId="{30B691C4-3D6E-4B73-89D1-E112248CE694}"/>
            </ac:picMkLst>
          </pc:picChg>
          <pc:picChg chg="mod">
            <ac:chgData name="Olga Borrallo" userId="019556ab-9134-4320-8465-c9e5fbe978c8" providerId="ADAL" clId="{C9FD74ED-EB03-4207-8829-149DA296129D}" dt="2022-01-27T08:05:08.271" v="255" actId="1076"/>
            <ac:picMkLst>
              <pc:docMk/>
              <pc:sldMasterMk cId="2559252678" sldId="2147483648"/>
              <pc:sldLayoutMk cId="298636445" sldId="2147483681"/>
              <ac:picMk id="44" creationId="{BC9F3C8F-864D-4C0F-A426-F549E228FE29}"/>
            </ac:picMkLst>
          </pc:picChg>
          <pc:picChg chg="mod">
            <ac:chgData name="Olga Borrallo" userId="019556ab-9134-4320-8465-c9e5fbe978c8" providerId="ADAL" clId="{C9FD74ED-EB03-4207-8829-149DA296129D}" dt="2022-01-27T08:05:08.271" v="255" actId="1076"/>
            <ac:picMkLst>
              <pc:docMk/>
              <pc:sldMasterMk cId="2559252678" sldId="2147483648"/>
              <pc:sldLayoutMk cId="298636445" sldId="2147483681"/>
              <ac:picMk id="45" creationId="{7269741B-44DF-4B00-8302-B3B5F0D8BF69}"/>
            </ac:picMkLst>
          </pc:picChg>
          <pc:picChg chg="mod">
            <ac:chgData name="Olga Borrallo" userId="019556ab-9134-4320-8465-c9e5fbe978c8" providerId="ADAL" clId="{C9FD74ED-EB03-4207-8829-149DA296129D}" dt="2022-01-27T08:05:08.271" v="255" actId="1076"/>
            <ac:picMkLst>
              <pc:docMk/>
              <pc:sldMasterMk cId="2559252678" sldId="2147483648"/>
              <pc:sldLayoutMk cId="298636445" sldId="2147483681"/>
              <ac:picMk id="46" creationId="{C119EBEE-5C65-4A05-B6D0-9DA38034365C}"/>
            </ac:picMkLst>
          </pc:picChg>
          <pc:picChg chg="mod">
            <ac:chgData name="Olga Borrallo" userId="019556ab-9134-4320-8465-c9e5fbe978c8" providerId="ADAL" clId="{C9FD74ED-EB03-4207-8829-149DA296129D}" dt="2022-01-27T08:05:08.271" v="255" actId="1076"/>
            <ac:picMkLst>
              <pc:docMk/>
              <pc:sldMasterMk cId="2559252678" sldId="2147483648"/>
              <pc:sldLayoutMk cId="298636445" sldId="2147483681"/>
              <ac:picMk id="47" creationId="{B11601EC-2EDA-4A31-BC12-BB37F67DBA69}"/>
            </ac:picMkLst>
          </pc:picChg>
          <pc:picChg chg="mod">
            <ac:chgData name="Olga Borrallo" userId="019556ab-9134-4320-8465-c9e5fbe978c8" providerId="ADAL" clId="{C9FD74ED-EB03-4207-8829-149DA296129D}" dt="2022-01-27T08:05:08.271" v="255" actId="1076"/>
            <ac:picMkLst>
              <pc:docMk/>
              <pc:sldMasterMk cId="2559252678" sldId="2147483648"/>
              <pc:sldLayoutMk cId="298636445" sldId="2147483681"/>
              <ac:picMk id="48" creationId="{D7BEE1A6-DE5A-423D-88DD-A7D9F3D1854F}"/>
            </ac:picMkLst>
          </pc:picChg>
          <pc:picChg chg="mod">
            <ac:chgData name="Olga Borrallo" userId="019556ab-9134-4320-8465-c9e5fbe978c8" providerId="ADAL" clId="{C9FD74ED-EB03-4207-8829-149DA296129D}" dt="2022-01-27T08:05:08.271" v="255" actId="1076"/>
            <ac:picMkLst>
              <pc:docMk/>
              <pc:sldMasterMk cId="2559252678" sldId="2147483648"/>
              <pc:sldLayoutMk cId="298636445" sldId="2147483681"/>
              <ac:picMk id="49" creationId="{F0EBA8F0-258F-45EB-8554-4F62FF2B461A}"/>
            </ac:picMkLst>
          </pc:picChg>
          <pc:picChg chg="mod">
            <ac:chgData name="Olga Borrallo" userId="019556ab-9134-4320-8465-c9e5fbe978c8" providerId="ADAL" clId="{C9FD74ED-EB03-4207-8829-149DA296129D}" dt="2022-01-27T08:05:08.271" v="255" actId="1076"/>
            <ac:picMkLst>
              <pc:docMk/>
              <pc:sldMasterMk cId="2559252678" sldId="2147483648"/>
              <pc:sldLayoutMk cId="298636445" sldId="2147483681"/>
              <ac:picMk id="50" creationId="{46401FEF-7E49-44C3-8594-190C510774F2}"/>
            </ac:picMkLst>
          </pc:picChg>
          <pc:picChg chg="mod">
            <ac:chgData name="Olga Borrallo" userId="019556ab-9134-4320-8465-c9e5fbe978c8" providerId="ADAL" clId="{C9FD74ED-EB03-4207-8829-149DA296129D}" dt="2022-01-27T08:05:08.271" v="255" actId="1076"/>
            <ac:picMkLst>
              <pc:docMk/>
              <pc:sldMasterMk cId="2559252678" sldId="2147483648"/>
              <pc:sldLayoutMk cId="298636445" sldId="2147483681"/>
              <ac:picMk id="51" creationId="{9F9BB34A-C26F-4CC3-8F36-259D428F12B4}"/>
            </ac:picMkLst>
          </pc:picChg>
          <pc:picChg chg="mod">
            <ac:chgData name="Olga Borrallo" userId="019556ab-9134-4320-8465-c9e5fbe978c8" providerId="ADAL" clId="{C9FD74ED-EB03-4207-8829-149DA296129D}" dt="2022-01-27T08:05:08.271" v="255" actId="1076"/>
            <ac:picMkLst>
              <pc:docMk/>
              <pc:sldMasterMk cId="2559252678" sldId="2147483648"/>
              <pc:sldLayoutMk cId="298636445" sldId="2147483681"/>
              <ac:picMk id="52" creationId="{9095D998-CDB3-46A7-ADDD-49DF1C039FA6}"/>
            </ac:picMkLst>
          </pc:picChg>
          <pc:picChg chg="mod">
            <ac:chgData name="Olga Borrallo" userId="019556ab-9134-4320-8465-c9e5fbe978c8" providerId="ADAL" clId="{C9FD74ED-EB03-4207-8829-149DA296129D}" dt="2022-01-27T08:05:08.271" v="255" actId="1076"/>
            <ac:picMkLst>
              <pc:docMk/>
              <pc:sldMasterMk cId="2559252678" sldId="2147483648"/>
              <pc:sldLayoutMk cId="298636445" sldId="2147483681"/>
              <ac:picMk id="53" creationId="{E6238835-E82C-44A4-A004-1DF8BBA0CEE4}"/>
            </ac:picMkLst>
          </pc:picChg>
          <pc:picChg chg="mod">
            <ac:chgData name="Olga Borrallo" userId="019556ab-9134-4320-8465-c9e5fbe978c8" providerId="ADAL" clId="{C9FD74ED-EB03-4207-8829-149DA296129D}" dt="2022-01-27T08:05:08.271" v="255" actId="1076"/>
            <ac:picMkLst>
              <pc:docMk/>
              <pc:sldMasterMk cId="2559252678" sldId="2147483648"/>
              <pc:sldLayoutMk cId="298636445" sldId="2147483681"/>
              <ac:picMk id="54" creationId="{806148AF-563C-47C8-85DB-AAF63199720A}"/>
            </ac:picMkLst>
          </pc:picChg>
          <pc:picChg chg="mod">
            <ac:chgData name="Olga Borrallo" userId="019556ab-9134-4320-8465-c9e5fbe978c8" providerId="ADAL" clId="{C9FD74ED-EB03-4207-8829-149DA296129D}" dt="2022-01-27T08:05:08.271" v="255" actId="1076"/>
            <ac:picMkLst>
              <pc:docMk/>
              <pc:sldMasterMk cId="2559252678" sldId="2147483648"/>
              <pc:sldLayoutMk cId="298636445" sldId="2147483681"/>
              <ac:picMk id="55" creationId="{36C5A836-1FEB-49A1-B452-4C6D781DB507}"/>
            </ac:picMkLst>
          </pc:picChg>
          <pc:picChg chg="mod">
            <ac:chgData name="Olga Borrallo" userId="019556ab-9134-4320-8465-c9e5fbe978c8" providerId="ADAL" clId="{C9FD74ED-EB03-4207-8829-149DA296129D}" dt="2022-01-27T08:05:08.271" v="255" actId="1076"/>
            <ac:picMkLst>
              <pc:docMk/>
              <pc:sldMasterMk cId="2559252678" sldId="2147483648"/>
              <pc:sldLayoutMk cId="298636445" sldId="2147483681"/>
              <ac:picMk id="56" creationId="{8F1D2C6C-688D-4636-94F4-953DBB2020BE}"/>
            </ac:picMkLst>
          </pc:picChg>
          <pc:picChg chg="mod">
            <ac:chgData name="Olga Borrallo" userId="019556ab-9134-4320-8465-c9e5fbe978c8" providerId="ADAL" clId="{C9FD74ED-EB03-4207-8829-149DA296129D}" dt="2022-01-27T08:05:08.271" v="255" actId="1076"/>
            <ac:picMkLst>
              <pc:docMk/>
              <pc:sldMasterMk cId="2559252678" sldId="2147483648"/>
              <pc:sldLayoutMk cId="298636445" sldId="2147483681"/>
              <ac:picMk id="57" creationId="{59BEE9EB-D592-4AF0-99B5-7754DE1A731F}"/>
            </ac:picMkLst>
          </pc:picChg>
          <pc:picChg chg="mod">
            <ac:chgData name="Olga Borrallo" userId="019556ab-9134-4320-8465-c9e5fbe978c8" providerId="ADAL" clId="{C9FD74ED-EB03-4207-8829-149DA296129D}" dt="2022-01-27T08:05:08.271" v="255" actId="1076"/>
            <ac:picMkLst>
              <pc:docMk/>
              <pc:sldMasterMk cId="2559252678" sldId="2147483648"/>
              <pc:sldLayoutMk cId="298636445" sldId="2147483681"/>
              <ac:picMk id="58" creationId="{5C654DEE-2972-410A-B5C2-F4A506F8F85B}"/>
            </ac:picMkLst>
          </pc:picChg>
          <pc:picChg chg="mod">
            <ac:chgData name="Olga Borrallo" userId="019556ab-9134-4320-8465-c9e5fbe978c8" providerId="ADAL" clId="{C9FD74ED-EB03-4207-8829-149DA296129D}" dt="2022-01-27T08:05:08.271" v="255" actId="1076"/>
            <ac:picMkLst>
              <pc:docMk/>
              <pc:sldMasterMk cId="2559252678" sldId="2147483648"/>
              <pc:sldLayoutMk cId="298636445" sldId="2147483681"/>
              <ac:picMk id="59" creationId="{895F3BE9-B5A4-4619-81B8-EE8A86FB277D}"/>
            </ac:picMkLst>
          </pc:picChg>
          <pc:picChg chg="mod">
            <ac:chgData name="Olga Borrallo" userId="019556ab-9134-4320-8465-c9e5fbe978c8" providerId="ADAL" clId="{C9FD74ED-EB03-4207-8829-149DA296129D}" dt="2022-01-27T08:05:08.271" v="255" actId="1076"/>
            <ac:picMkLst>
              <pc:docMk/>
              <pc:sldMasterMk cId="2559252678" sldId="2147483648"/>
              <pc:sldLayoutMk cId="298636445" sldId="2147483681"/>
              <ac:picMk id="60" creationId="{AA268E38-FEE8-4454-A8EC-A1F533C13683}"/>
            </ac:picMkLst>
          </pc:picChg>
          <pc:picChg chg="mod">
            <ac:chgData name="Olga Borrallo" userId="019556ab-9134-4320-8465-c9e5fbe978c8" providerId="ADAL" clId="{C9FD74ED-EB03-4207-8829-149DA296129D}" dt="2022-01-27T08:05:08.271" v="255" actId="1076"/>
            <ac:picMkLst>
              <pc:docMk/>
              <pc:sldMasterMk cId="2559252678" sldId="2147483648"/>
              <pc:sldLayoutMk cId="298636445" sldId="2147483681"/>
              <ac:picMk id="61" creationId="{F6C07E68-5EEF-4427-8648-2EEFD331758A}"/>
            </ac:picMkLst>
          </pc:picChg>
          <pc:picChg chg="mod">
            <ac:chgData name="Olga Borrallo" userId="019556ab-9134-4320-8465-c9e5fbe978c8" providerId="ADAL" clId="{C9FD74ED-EB03-4207-8829-149DA296129D}" dt="2022-01-27T08:05:08.271" v="255" actId="1076"/>
            <ac:picMkLst>
              <pc:docMk/>
              <pc:sldMasterMk cId="2559252678" sldId="2147483648"/>
              <pc:sldLayoutMk cId="298636445" sldId="2147483681"/>
              <ac:picMk id="62" creationId="{EABF1464-6E36-445D-A252-6918246A8B0A}"/>
            </ac:picMkLst>
          </pc:picChg>
        </pc:sldLayoutChg>
        <pc:sldLayoutChg chg="modSp">
          <pc:chgData name="Olga Borrallo" userId="019556ab-9134-4320-8465-c9e5fbe978c8" providerId="ADAL" clId="{C9FD74ED-EB03-4207-8829-149DA296129D}" dt="2022-01-27T07:59:27.798" v="174" actId="735"/>
          <pc:sldLayoutMkLst>
            <pc:docMk/>
            <pc:sldMasterMk cId="2559252678" sldId="2147483648"/>
            <pc:sldLayoutMk cId="314126919" sldId="2147483690"/>
          </pc:sldLayoutMkLst>
        </pc:sldLayoutChg>
      </pc:sldMasterChg>
    </pc:docChg>
  </pc:docChgLst>
  <pc:docChgLst>
    <pc:chgData name="Juan Antonio Calles" userId="34418a57-51d9-413c-ab7e-cac145cad5b7" providerId="ADAL" clId="{C624DF67-C759-4229-ACBA-E1927005C0F1}"/>
    <pc:docChg chg="undo custSel addSld modSld modMainMaster">
      <pc:chgData name="Juan Antonio Calles" userId="34418a57-51d9-413c-ab7e-cac145cad5b7" providerId="ADAL" clId="{C624DF67-C759-4229-ACBA-E1927005C0F1}" dt="2021-11-19T11:49:57.184" v="272" actId="6014"/>
      <pc:docMkLst>
        <pc:docMk/>
      </pc:docMkLst>
      <pc:sldChg chg="addSp delSp modSp new mod modClrScheme chgLayout">
        <pc:chgData name="Juan Antonio Calles" userId="34418a57-51d9-413c-ab7e-cac145cad5b7" providerId="ADAL" clId="{C624DF67-C759-4229-ACBA-E1927005C0F1}" dt="2021-11-19T11:43:58.599" v="254" actId="14861"/>
        <pc:sldMkLst>
          <pc:docMk/>
          <pc:sldMk cId="3947738327" sldId="256"/>
        </pc:sldMkLst>
        <pc:spChg chg="add del mod ord">
          <ac:chgData name="Juan Antonio Calles" userId="34418a57-51d9-413c-ab7e-cac145cad5b7" providerId="ADAL" clId="{C624DF67-C759-4229-ACBA-E1927005C0F1}" dt="2021-11-19T11:42:07.926" v="5" actId="700"/>
          <ac:spMkLst>
            <pc:docMk/>
            <pc:sldMk cId="3947738327" sldId="256"/>
            <ac:spMk id="2" creationId="{F30AA192-B951-4E89-8EAC-0C76FBD6964E}"/>
          </ac:spMkLst>
        </pc:spChg>
        <pc:spChg chg="add del mod ord">
          <ac:chgData name="Juan Antonio Calles" userId="34418a57-51d9-413c-ab7e-cac145cad5b7" providerId="ADAL" clId="{C624DF67-C759-4229-ACBA-E1927005C0F1}" dt="2021-11-19T11:42:07.926" v="5" actId="700"/>
          <ac:spMkLst>
            <pc:docMk/>
            <pc:sldMk cId="3947738327" sldId="256"/>
            <ac:spMk id="3" creationId="{21BC70CA-732F-4FDB-921D-F7D0003149B7}"/>
          </ac:spMkLst>
        </pc:spChg>
        <pc:spChg chg="add mod ord">
          <ac:chgData name="Juan Antonio Calles" userId="34418a57-51d9-413c-ab7e-cac145cad5b7" providerId="ADAL" clId="{C624DF67-C759-4229-ACBA-E1927005C0F1}" dt="2021-11-19T11:42:07.926" v="5" actId="700"/>
          <ac:spMkLst>
            <pc:docMk/>
            <pc:sldMk cId="3947738327" sldId="256"/>
            <ac:spMk id="4" creationId="{29E7E808-71DF-40E1-AB97-D84C3590E526}"/>
          </ac:spMkLst>
        </pc:spChg>
        <pc:spChg chg="add mod ord">
          <ac:chgData name="Juan Antonio Calles" userId="34418a57-51d9-413c-ab7e-cac145cad5b7" providerId="ADAL" clId="{C624DF67-C759-4229-ACBA-E1927005C0F1}" dt="2021-11-19T11:42:07.926" v="5" actId="700"/>
          <ac:spMkLst>
            <pc:docMk/>
            <pc:sldMk cId="3947738327" sldId="256"/>
            <ac:spMk id="5" creationId="{4DD835B7-A5CC-453A-9D3D-FA98B0A3EA1D}"/>
          </ac:spMkLst>
        </pc:spChg>
        <pc:spChg chg="add mod">
          <ac:chgData name="Juan Antonio Calles" userId="34418a57-51d9-413c-ab7e-cac145cad5b7" providerId="ADAL" clId="{C624DF67-C759-4229-ACBA-E1927005C0F1}" dt="2021-11-19T11:43:58.599" v="254" actId="14861"/>
          <ac:spMkLst>
            <pc:docMk/>
            <pc:sldMk cId="3947738327" sldId="256"/>
            <ac:spMk id="6" creationId="{78783937-9DDD-4585-A251-421E9E26162C}"/>
          </ac:spMkLst>
        </pc:spChg>
      </pc:sldChg>
      <pc:sldMasterChg chg="delSldLayout modSldLayout sldLayoutOrd">
        <pc:chgData name="Juan Antonio Calles" userId="34418a57-51d9-413c-ab7e-cac145cad5b7" providerId="ADAL" clId="{C624DF67-C759-4229-ACBA-E1927005C0F1}" dt="2021-11-19T11:49:57.184" v="272" actId="6014"/>
        <pc:sldMasterMkLst>
          <pc:docMk/>
          <pc:sldMasterMk cId="2559252678" sldId="2147483648"/>
        </pc:sldMasterMkLst>
        <pc:sldLayoutChg chg="del">
          <pc:chgData name="Juan Antonio Calles" userId="34418a57-51d9-413c-ab7e-cac145cad5b7" providerId="ADAL" clId="{C624DF67-C759-4229-ACBA-E1927005C0F1}" dt="2021-11-19T11:41:54.061" v="2" actId="2696"/>
          <pc:sldLayoutMkLst>
            <pc:docMk/>
            <pc:sldMasterMk cId="2559252678" sldId="2147483648"/>
            <pc:sldLayoutMk cId="3650332938" sldId="2147483649"/>
          </pc:sldLayoutMkLst>
        </pc:sldLayoutChg>
        <pc:sldLayoutChg chg="del">
          <pc:chgData name="Juan Antonio Calles" userId="34418a57-51d9-413c-ab7e-cac145cad5b7" providerId="ADAL" clId="{C624DF67-C759-4229-ACBA-E1927005C0F1}" dt="2021-11-19T11:41:56.406" v="3" actId="2696"/>
          <pc:sldLayoutMkLst>
            <pc:docMk/>
            <pc:sldMasterMk cId="2559252678" sldId="2147483648"/>
            <pc:sldLayoutMk cId="3178348492" sldId="2147483650"/>
          </pc:sldLayoutMkLst>
        </pc:sldLayoutChg>
        <pc:sldLayoutChg chg="mod">
          <pc:chgData name="Juan Antonio Calles" userId="34418a57-51d9-413c-ab7e-cac145cad5b7" providerId="ADAL" clId="{C624DF67-C759-4229-ACBA-E1927005C0F1}" dt="2021-11-19T11:49:51.198" v="271" actId="6014"/>
          <pc:sldLayoutMkLst>
            <pc:docMk/>
            <pc:sldMasterMk cId="2559252678" sldId="2147483648"/>
            <pc:sldLayoutMk cId="2465436684" sldId="2147483651"/>
          </pc:sldLayoutMkLst>
        </pc:sldLayoutChg>
        <pc:sldLayoutChg chg="mod ord">
          <pc:chgData name="Juan Antonio Calles" userId="34418a57-51d9-413c-ab7e-cac145cad5b7" providerId="ADAL" clId="{C624DF67-C759-4229-ACBA-E1927005C0F1}" dt="2021-11-19T11:49:44.859" v="270" actId="6014"/>
          <pc:sldLayoutMkLst>
            <pc:docMk/>
            <pc:sldMasterMk cId="2559252678" sldId="2147483648"/>
            <pc:sldLayoutMk cId="4074785653" sldId="2147483652"/>
          </pc:sldLayoutMkLst>
        </pc:sldLayoutChg>
        <pc:sldLayoutChg chg="mod">
          <pc:chgData name="Juan Antonio Calles" userId="34418a57-51d9-413c-ab7e-cac145cad5b7" providerId="ADAL" clId="{C624DF67-C759-4229-ACBA-E1927005C0F1}" dt="2021-11-19T11:49:57.184" v="272" actId="6014"/>
          <pc:sldLayoutMkLst>
            <pc:docMk/>
            <pc:sldMasterMk cId="2559252678" sldId="2147483648"/>
            <pc:sldLayoutMk cId="3858122301" sldId="2147483653"/>
          </pc:sldLayoutMkLst>
        </pc:sldLayoutChg>
        <pc:sldLayoutChg chg="addSp delSp modSp mod">
          <pc:chgData name="Juan Antonio Calles" userId="34418a57-51d9-413c-ab7e-cac145cad5b7" providerId="ADAL" clId="{C624DF67-C759-4229-ACBA-E1927005C0F1}" dt="2021-11-19T11:46:28.408" v="268" actId="1076"/>
          <pc:sldLayoutMkLst>
            <pc:docMk/>
            <pc:sldMasterMk cId="2559252678" sldId="2147483648"/>
            <pc:sldLayoutMk cId="2258888741" sldId="2147483656"/>
          </pc:sldLayoutMkLst>
          <pc:spChg chg="add mod">
            <ac:chgData name="Juan Antonio Calles" userId="34418a57-51d9-413c-ab7e-cac145cad5b7" providerId="ADAL" clId="{C624DF67-C759-4229-ACBA-E1927005C0F1}" dt="2021-11-19T11:46:28.408" v="268" actId="1076"/>
            <ac:spMkLst>
              <pc:docMk/>
              <pc:sldMasterMk cId="2559252678" sldId="2147483648"/>
              <pc:sldLayoutMk cId="2258888741" sldId="2147483656"/>
              <ac:spMk id="10" creationId="{2B8D236A-6749-47E4-8680-AAAC5938ED22}"/>
            </ac:spMkLst>
          </pc:spChg>
          <pc:spChg chg="add mod">
            <ac:chgData name="Juan Antonio Calles" userId="34418a57-51d9-413c-ab7e-cac145cad5b7" providerId="ADAL" clId="{C624DF67-C759-4229-ACBA-E1927005C0F1}" dt="2021-11-19T11:46:28.408" v="268" actId="1076"/>
            <ac:spMkLst>
              <pc:docMk/>
              <pc:sldMasterMk cId="2559252678" sldId="2147483648"/>
              <pc:sldLayoutMk cId="2258888741" sldId="2147483656"/>
              <ac:spMk id="12" creationId="{7A2BA3F6-E2EA-4ED1-9793-EE6C6F231514}"/>
            </ac:spMkLst>
          </pc:spChg>
          <pc:spChg chg="add mod">
            <ac:chgData name="Juan Antonio Calles" userId="34418a57-51d9-413c-ab7e-cac145cad5b7" providerId="ADAL" clId="{C624DF67-C759-4229-ACBA-E1927005C0F1}" dt="2021-11-19T11:46:28.408" v="268" actId="1076"/>
            <ac:spMkLst>
              <pc:docMk/>
              <pc:sldMasterMk cId="2559252678" sldId="2147483648"/>
              <pc:sldLayoutMk cId="2258888741" sldId="2147483656"/>
              <ac:spMk id="13" creationId="{8D775502-57C9-4C71-AFFE-D7357E7FC082}"/>
            </ac:spMkLst>
          </pc:spChg>
          <pc:picChg chg="add mod">
            <ac:chgData name="Juan Antonio Calles" userId="34418a57-51d9-413c-ab7e-cac145cad5b7" providerId="ADAL" clId="{C624DF67-C759-4229-ACBA-E1927005C0F1}" dt="2021-11-19T11:46:28.408" v="268" actId="1076"/>
            <ac:picMkLst>
              <pc:docMk/>
              <pc:sldMasterMk cId="2559252678" sldId="2147483648"/>
              <pc:sldLayoutMk cId="2258888741" sldId="2147483656"/>
              <ac:picMk id="8" creationId="{6A10E845-774C-4F88-9491-08CE9408547D}"/>
            </ac:picMkLst>
          </pc:picChg>
          <pc:picChg chg="del">
            <ac:chgData name="Juan Antonio Calles" userId="34418a57-51d9-413c-ab7e-cac145cad5b7" providerId="ADAL" clId="{C624DF67-C759-4229-ACBA-E1927005C0F1}" dt="2021-11-19T11:46:24.865" v="266" actId="478"/>
            <ac:picMkLst>
              <pc:docMk/>
              <pc:sldMasterMk cId="2559252678" sldId="2147483648"/>
              <pc:sldLayoutMk cId="2258888741" sldId="2147483656"/>
              <ac:picMk id="9" creationId="{E04C9D78-329D-4B39-956C-54561A564238}"/>
            </ac:picMkLst>
          </pc:picChg>
        </pc:sldLayoutChg>
        <pc:sldLayoutChg chg="addSp delSp modSp mod">
          <pc:chgData name="Juan Antonio Calles" userId="34418a57-51d9-413c-ab7e-cac145cad5b7" providerId="ADAL" clId="{C624DF67-C759-4229-ACBA-E1927005C0F1}" dt="2021-11-19T11:45:21.099" v="264"/>
          <pc:sldLayoutMkLst>
            <pc:docMk/>
            <pc:sldMasterMk cId="2559252678" sldId="2147483648"/>
            <pc:sldLayoutMk cId="3951912626" sldId="2147483679"/>
          </pc:sldLayoutMkLst>
          <pc:spChg chg="del">
            <ac:chgData name="Juan Antonio Calles" userId="34418a57-51d9-413c-ab7e-cac145cad5b7" providerId="ADAL" clId="{C624DF67-C759-4229-ACBA-E1927005C0F1}" dt="2021-11-19T11:45:20.872" v="263" actId="478"/>
            <ac:spMkLst>
              <pc:docMk/>
              <pc:sldMasterMk cId="2559252678" sldId="2147483648"/>
              <pc:sldLayoutMk cId="3951912626" sldId="2147483679"/>
              <ac:spMk id="3" creationId="{A5BBCB3A-0427-4824-B02B-9F35EE9A6A93}"/>
            </ac:spMkLst>
          </pc:spChg>
          <pc:spChg chg="del">
            <ac:chgData name="Juan Antonio Calles" userId="34418a57-51d9-413c-ab7e-cac145cad5b7" providerId="ADAL" clId="{C624DF67-C759-4229-ACBA-E1927005C0F1}" dt="2021-11-19T11:45:20.872" v="263" actId="478"/>
            <ac:spMkLst>
              <pc:docMk/>
              <pc:sldMasterMk cId="2559252678" sldId="2147483648"/>
              <pc:sldLayoutMk cId="3951912626" sldId="2147483679"/>
              <ac:spMk id="4" creationId="{15713472-597A-4A48-BC51-4115B9E2BB0C}"/>
            </ac:spMkLst>
          </pc:spChg>
          <pc:spChg chg="del">
            <ac:chgData name="Juan Antonio Calles" userId="34418a57-51d9-413c-ab7e-cac145cad5b7" providerId="ADAL" clId="{C624DF67-C759-4229-ACBA-E1927005C0F1}" dt="2021-11-19T11:45:20.872" v="263" actId="478"/>
            <ac:spMkLst>
              <pc:docMk/>
              <pc:sldMasterMk cId="2559252678" sldId="2147483648"/>
              <pc:sldLayoutMk cId="3951912626" sldId="2147483679"/>
              <ac:spMk id="5" creationId="{10BF50DA-F9D4-4DB8-B363-472FF453DC44}"/>
            </ac:spMkLst>
          </pc:spChg>
          <pc:spChg chg="del">
            <ac:chgData name="Juan Antonio Calles" userId="34418a57-51d9-413c-ab7e-cac145cad5b7" providerId="ADAL" clId="{C624DF67-C759-4229-ACBA-E1927005C0F1}" dt="2021-11-19T11:45:20.872" v="263" actId="478"/>
            <ac:spMkLst>
              <pc:docMk/>
              <pc:sldMasterMk cId="2559252678" sldId="2147483648"/>
              <pc:sldLayoutMk cId="3951912626" sldId="2147483679"/>
              <ac:spMk id="6" creationId="{87BF5013-D11A-4B71-B401-4EB5F81D207F}"/>
            </ac:spMkLst>
          </pc:spChg>
          <pc:spChg chg="del">
            <ac:chgData name="Juan Antonio Calles" userId="34418a57-51d9-413c-ab7e-cac145cad5b7" providerId="ADAL" clId="{C624DF67-C759-4229-ACBA-E1927005C0F1}" dt="2021-11-19T11:45:20.872" v="263" actId="478"/>
            <ac:spMkLst>
              <pc:docMk/>
              <pc:sldMasterMk cId="2559252678" sldId="2147483648"/>
              <pc:sldLayoutMk cId="3951912626" sldId="2147483679"/>
              <ac:spMk id="7" creationId="{FA042959-2651-4435-9B69-30F2A221D561}"/>
            </ac:spMkLst>
          </pc:spChg>
          <pc:spChg chg="add mod">
            <ac:chgData name="Juan Antonio Calles" userId="34418a57-51d9-413c-ab7e-cac145cad5b7" providerId="ADAL" clId="{C624DF67-C759-4229-ACBA-E1927005C0F1}" dt="2021-11-19T11:45:21.099" v="264"/>
            <ac:spMkLst>
              <pc:docMk/>
              <pc:sldMasterMk cId="2559252678" sldId="2147483648"/>
              <pc:sldLayoutMk cId="3951912626" sldId="2147483679"/>
              <ac:spMk id="9" creationId="{1DF213F5-5ED8-4A62-84A4-960466306ECF}"/>
            </ac:spMkLst>
          </pc:spChg>
          <pc:spChg chg="add mod">
            <ac:chgData name="Juan Antonio Calles" userId="34418a57-51d9-413c-ab7e-cac145cad5b7" providerId="ADAL" clId="{C624DF67-C759-4229-ACBA-E1927005C0F1}" dt="2021-11-19T11:45:21.099" v="264"/>
            <ac:spMkLst>
              <pc:docMk/>
              <pc:sldMasterMk cId="2559252678" sldId="2147483648"/>
              <pc:sldLayoutMk cId="3951912626" sldId="2147483679"/>
              <ac:spMk id="10" creationId="{2A8594D7-C219-4719-8C67-8231F1BAB1CB}"/>
            </ac:spMkLst>
          </pc:spChg>
          <pc:spChg chg="del">
            <ac:chgData name="Juan Antonio Calles" userId="34418a57-51d9-413c-ab7e-cac145cad5b7" providerId="ADAL" clId="{C624DF67-C759-4229-ACBA-E1927005C0F1}" dt="2021-11-19T11:45:20.872" v="263" actId="478"/>
            <ac:spMkLst>
              <pc:docMk/>
              <pc:sldMasterMk cId="2559252678" sldId="2147483648"/>
              <pc:sldLayoutMk cId="3951912626" sldId="2147483679"/>
              <ac:spMk id="11" creationId="{15E28434-1265-47C5-9CA1-968729FF81FE}"/>
            </ac:spMkLst>
          </pc:spChg>
          <pc:spChg chg="add mod">
            <ac:chgData name="Juan Antonio Calles" userId="34418a57-51d9-413c-ab7e-cac145cad5b7" providerId="ADAL" clId="{C624DF67-C759-4229-ACBA-E1927005C0F1}" dt="2021-11-19T11:45:21.099" v="264"/>
            <ac:spMkLst>
              <pc:docMk/>
              <pc:sldMasterMk cId="2559252678" sldId="2147483648"/>
              <pc:sldLayoutMk cId="3951912626" sldId="2147483679"/>
              <ac:spMk id="12" creationId="{68C5B1B2-7111-458E-B0BF-CFE11EEB5CE8}"/>
            </ac:spMkLst>
          </pc:spChg>
          <pc:spChg chg="add mod">
            <ac:chgData name="Juan Antonio Calles" userId="34418a57-51d9-413c-ab7e-cac145cad5b7" providerId="ADAL" clId="{C624DF67-C759-4229-ACBA-E1927005C0F1}" dt="2021-11-19T11:45:21.099" v="264"/>
            <ac:spMkLst>
              <pc:docMk/>
              <pc:sldMasterMk cId="2559252678" sldId="2147483648"/>
              <pc:sldLayoutMk cId="3951912626" sldId="2147483679"/>
              <ac:spMk id="14" creationId="{DF4C1A47-1499-495C-8BA5-1397573055DE}"/>
            </ac:spMkLst>
          </pc:spChg>
          <pc:spChg chg="add mod">
            <ac:chgData name="Juan Antonio Calles" userId="34418a57-51d9-413c-ab7e-cac145cad5b7" providerId="ADAL" clId="{C624DF67-C759-4229-ACBA-E1927005C0F1}" dt="2021-11-19T11:45:21.099" v="264"/>
            <ac:spMkLst>
              <pc:docMk/>
              <pc:sldMasterMk cId="2559252678" sldId="2147483648"/>
              <pc:sldLayoutMk cId="3951912626" sldId="2147483679"/>
              <ac:spMk id="17" creationId="{11029546-228B-40CA-9167-E82255646BD9}"/>
            </ac:spMkLst>
          </pc:spChg>
          <pc:spChg chg="add mod">
            <ac:chgData name="Juan Antonio Calles" userId="34418a57-51d9-413c-ab7e-cac145cad5b7" providerId="ADAL" clId="{C624DF67-C759-4229-ACBA-E1927005C0F1}" dt="2021-11-19T11:45:21.099" v="264"/>
            <ac:spMkLst>
              <pc:docMk/>
              <pc:sldMasterMk cId="2559252678" sldId="2147483648"/>
              <pc:sldLayoutMk cId="3951912626" sldId="2147483679"/>
              <ac:spMk id="19" creationId="{9E631B95-AAB8-417F-9983-0A69E838E069}"/>
            </ac:spMkLst>
          </pc:spChg>
          <pc:spChg chg="add mod">
            <ac:chgData name="Juan Antonio Calles" userId="34418a57-51d9-413c-ab7e-cac145cad5b7" providerId="ADAL" clId="{C624DF67-C759-4229-ACBA-E1927005C0F1}" dt="2021-11-19T11:45:21.099" v="264"/>
            <ac:spMkLst>
              <pc:docMk/>
              <pc:sldMasterMk cId="2559252678" sldId="2147483648"/>
              <pc:sldLayoutMk cId="3951912626" sldId="2147483679"/>
              <ac:spMk id="20" creationId="{EDAEB34F-7985-4233-9468-AF7760AB7BAB}"/>
            </ac:spMkLst>
          </pc:spChg>
          <pc:spChg chg="add mod">
            <ac:chgData name="Juan Antonio Calles" userId="34418a57-51d9-413c-ab7e-cac145cad5b7" providerId="ADAL" clId="{C624DF67-C759-4229-ACBA-E1927005C0F1}" dt="2021-11-19T11:45:21.099" v="264"/>
            <ac:spMkLst>
              <pc:docMk/>
              <pc:sldMasterMk cId="2559252678" sldId="2147483648"/>
              <pc:sldLayoutMk cId="3951912626" sldId="2147483679"/>
              <ac:spMk id="21" creationId="{323F50ED-046F-443E-98D6-1FD24DD7E0E4}"/>
            </ac:spMkLst>
          </pc:spChg>
          <pc:spChg chg="add mod">
            <ac:chgData name="Juan Antonio Calles" userId="34418a57-51d9-413c-ab7e-cac145cad5b7" providerId="ADAL" clId="{C624DF67-C759-4229-ACBA-E1927005C0F1}" dt="2021-11-19T11:45:21.099" v="264"/>
            <ac:spMkLst>
              <pc:docMk/>
              <pc:sldMasterMk cId="2559252678" sldId="2147483648"/>
              <pc:sldLayoutMk cId="3951912626" sldId="2147483679"/>
              <ac:spMk id="22" creationId="{DC958B69-8566-4B09-9287-3D27D39E651F}"/>
            </ac:spMkLst>
          </pc:spChg>
          <pc:spChg chg="add mod">
            <ac:chgData name="Juan Antonio Calles" userId="34418a57-51d9-413c-ab7e-cac145cad5b7" providerId="ADAL" clId="{C624DF67-C759-4229-ACBA-E1927005C0F1}" dt="2021-11-19T11:45:21.099" v="264"/>
            <ac:spMkLst>
              <pc:docMk/>
              <pc:sldMasterMk cId="2559252678" sldId="2147483648"/>
              <pc:sldLayoutMk cId="3951912626" sldId="2147483679"/>
              <ac:spMk id="23" creationId="{BE46827A-6E22-4502-BA41-85E153078D54}"/>
            </ac:spMkLst>
          </pc:spChg>
          <pc:spChg chg="add mod">
            <ac:chgData name="Juan Antonio Calles" userId="34418a57-51d9-413c-ab7e-cac145cad5b7" providerId="ADAL" clId="{C624DF67-C759-4229-ACBA-E1927005C0F1}" dt="2021-11-19T11:45:21.099" v="264"/>
            <ac:spMkLst>
              <pc:docMk/>
              <pc:sldMasterMk cId="2559252678" sldId="2147483648"/>
              <pc:sldLayoutMk cId="3951912626" sldId="2147483679"/>
              <ac:spMk id="24" creationId="{C53AE432-D26A-43C2-A76F-E09972439D42}"/>
            </ac:spMkLst>
          </pc:spChg>
          <pc:picChg chg="add mod">
            <ac:chgData name="Juan Antonio Calles" userId="34418a57-51d9-413c-ab7e-cac145cad5b7" providerId="ADAL" clId="{C624DF67-C759-4229-ACBA-E1927005C0F1}" dt="2021-11-19T11:45:21.099" v="264"/>
            <ac:picMkLst>
              <pc:docMk/>
              <pc:sldMasterMk cId="2559252678" sldId="2147483648"/>
              <pc:sldLayoutMk cId="3951912626" sldId="2147483679"/>
              <ac:picMk id="8" creationId="{91E61406-0F4B-4E6F-893F-9CD426C8C54F}"/>
            </ac:picMkLst>
          </pc:picChg>
          <pc:picChg chg="add mod">
            <ac:chgData name="Juan Antonio Calles" userId="34418a57-51d9-413c-ab7e-cac145cad5b7" providerId="ADAL" clId="{C624DF67-C759-4229-ACBA-E1927005C0F1}" dt="2021-11-19T11:45:21.099" v="264"/>
            <ac:picMkLst>
              <pc:docMk/>
              <pc:sldMasterMk cId="2559252678" sldId="2147483648"/>
              <pc:sldLayoutMk cId="3951912626" sldId="2147483679"/>
              <ac:picMk id="13" creationId="{C30B06EA-B382-466F-9149-733D3978E44D}"/>
            </ac:picMkLst>
          </pc:picChg>
          <pc:picChg chg="add mod">
            <ac:chgData name="Juan Antonio Calles" userId="34418a57-51d9-413c-ab7e-cac145cad5b7" providerId="ADAL" clId="{C624DF67-C759-4229-ACBA-E1927005C0F1}" dt="2021-11-19T11:45:21.099" v="264"/>
            <ac:picMkLst>
              <pc:docMk/>
              <pc:sldMasterMk cId="2559252678" sldId="2147483648"/>
              <pc:sldLayoutMk cId="3951912626" sldId="2147483679"/>
              <ac:picMk id="15" creationId="{4E0659B2-EF38-4C04-8137-82FB7D9EDD33}"/>
            </ac:picMkLst>
          </pc:picChg>
          <pc:picChg chg="add mod">
            <ac:chgData name="Juan Antonio Calles" userId="34418a57-51d9-413c-ab7e-cac145cad5b7" providerId="ADAL" clId="{C624DF67-C759-4229-ACBA-E1927005C0F1}" dt="2021-11-19T11:45:21.099" v="264"/>
            <ac:picMkLst>
              <pc:docMk/>
              <pc:sldMasterMk cId="2559252678" sldId="2147483648"/>
              <pc:sldLayoutMk cId="3951912626" sldId="2147483679"/>
              <ac:picMk id="16" creationId="{7977BA2E-6985-40DF-813F-CE3461268F6A}"/>
            </ac:picMkLst>
          </pc:picChg>
          <pc:picChg chg="add mod">
            <ac:chgData name="Juan Antonio Calles" userId="34418a57-51d9-413c-ab7e-cac145cad5b7" providerId="ADAL" clId="{C624DF67-C759-4229-ACBA-E1927005C0F1}" dt="2021-11-19T11:45:21.099" v="264"/>
            <ac:picMkLst>
              <pc:docMk/>
              <pc:sldMasterMk cId="2559252678" sldId="2147483648"/>
              <pc:sldLayoutMk cId="3951912626" sldId="2147483679"/>
              <ac:picMk id="18" creationId="{3DDA787C-3469-48EF-B083-9E85FCBB0612}"/>
            </ac:picMkLst>
          </pc:picChg>
        </pc:sldLayoutChg>
        <pc:sldLayoutChg chg="addSp delSp modSp mod">
          <pc:chgData name="Juan Antonio Calles" userId="34418a57-51d9-413c-ab7e-cac145cad5b7" providerId="ADAL" clId="{C624DF67-C759-4229-ACBA-E1927005C0F1}" dt="2021-11-19T11:47:06.591" v="269" actId="207"/>
          <pc:sldLayoutMkLst>
            <pc:docMk/>
            <pc:sldMasterMk cId="2559252678" sldId="2147483648"/>
            <pc:sldLayoutMk cId="204416857" sldId="2147483680"/>
          </pc:sldLayoutMkLst>
          <pc:spChg chg="del">
            <ac:chgData name="Juan Antonio Calles" userId="34418a57-51d9-413c-ab7e-cac145cad5b7" providerId="ADAL" clId="{C624DF67-C759-4229-ACBA-E1927005C0F1}" dt="2021-11-19T11:45:07.853" v="261" actId="478"/>
            <ac:spMkLst>
              <pc:docMk/>
              <pc:sldMasterMk cId="2559252678" sldId="2147483648"/>
              <pc:sldLayoutMk cId="204416857" sldId="2147483680"/>
              <ac:spMk id="3" creationId="{FFF361F4-A564-4F4B-B61A-6E4F402245A6}"/>
            </ac:spMkLst>
          </pc:spChg>
          <pc:spChg chg="del">
            <ac:chgData name="Juan Antonio Calles" userId="34418a57-51d9-413c-ab7e-cac145cad5b7" providerId="ADAL" clId="{C624DF67-C759-4229-ACBA-E1927005C0F1}" dt="2021-11-19T11:45:07.853" v="261" actId="478"/>
            <ac:spMkLst>
              <pc:docMk/>
              <pc:sldMasterMk cId="2559252678" sldId="2147483648"/>
              <pc:sldLayoutMk cId="204416857" sldId="2147483680"/>
              <ac:spMk id="4" creationId="{D3204A49-8AF5-426B-A5AC-4E45BAB4A130}"/>
            </ac:spMkLst>
          </pc:spChg>
          <pc:spChg chg="add mod">
            <ac:chgData name="Juan Antonio Calles" userId="34418a57-51d9-413c-ab7e-cac145cad5b7" providerId="ADAL" clId="{C624DF67-C759-4229-ACBA-E1927005C0F1}" dt="2021-11-19T11:47:06.591" v="269" actId="207"/>
            <ac:spMkLst>
              <pc:docMk/>
              <pc:sldMasterMk cId="2559252678" sldId="2147483648"/>
              <pc:sldLayoutMk cId="204416857" sldId="2147483680"/>
              <ac:spMk id="12" creationId="{58587B70-671E-4184-A961-A92809E8F8EF}"/>
            </ac:spMkLst>
          </pc:spChg>
          <pc:spChg chg="del">
            <ac:chgData name="Juan Antonio Calles" userId="34418a57-51d9-413c-ab7e-cac145cad5b7" providerId="ADAL" clId="{C624DF67-C759-4229-ACBA-E1927005C0F1}" dt="2021-11-19T11:45:07.853" v="261" actId="478"/>
            <ac:spMkLst>
              <pc:docMk/>
              <pc:sldMasterMk cId="2559252678" sldId="2147483648"/>
              <pc:sldLayoutMk cId="204416857" sldId="2147483680"/>
              <ac:spMk id="14" creationId="{6F5A1342-6CE5-40CB-8F11-551E768C5629}"/>
            </ac:spMkLst>
          </pc:spChg>
          <pc:spChg chg="del">
            <ac:chgData name="Juan Antonio Calles" userId="34418a57-51d9-413c-ab7e-cac145cad5b7" providerId="ADAL" clId="{C624DF67-C759-4229-ACBA-E1927005C0F1}" dt="2021-11-19T11:45:07.853" v="261" actId="478"/>
            <ac:spMkLst>
              <pc:docMk/>
              <pc:sldMasterMk cId="2559252678" sldId="2147483648"/>
              <pc:sldLayoutMk cId="204416857" sldId="2147483680"/>
              <ac:spMk id="15" creationId="{86C361E6-7F1C-45C5-833B-41274D92E311}"/>
            </ac:spMkLst>
          </pc:spChg>
          <pc:spChg chg="del">
            <ac:chgData name="Juan Antonio Calles" userId="34418a57-51d9-413c-ab7e-cac145cad5b7" providerId="ADAL" clId="{C624DF67-C759-4229-ACBA-E1927005C0F1}" dt="2021-11-19T11:45:07.853" v="261" actId="478"/>
            <ac:spMkLst>
              <pc:docMk/>
              <pc:sldMasterMk cId="2559252678" sldId="2147483648"/>
              <pc:sldLayoutMk cId="204416857" sldId="2147483680"/>
              <ac:spMk id="17" creationId="{6C4EE0EF-7267-4E4C-AEF7-A526013BEE41}"/>
            </ac:spMkLst>
          </pc:spChg>
          <pc:spChg chg="del">
            <ac:chgData name="Juan Antonio Calles" userId="34418a57-51d9-413c-ab7e-cac145cad5b7" providerId="ADAL" clId="{C624DF67-C759-4229-ACBA-E1927005C0F1}" dt="2021-11-19T11:45:07.853" v="261" actId="478"/>
            <ac:spMkLst>
              <pc:docMk/>
              <pc:sldMasterMk cId="2559252678" sldId="2147483648"/>
              <pc:sldLayoutMk cId="204416857" sldId="2147483680"/>
              <ac:spMk id="18" creationId="{6D1777C6-DB5D-4F55-933F-B1A21086F18E}"/>
            </ac:spMkLst>
          </pc:spChg>
          <pc:spChg chg="del">
            <ac:chgData name="Juan Antonio Calles" userId="34418a57-51d9-413c-ab7e-cac145cad5b7" providerId="ADAL" clId="{C624DF67-C759-4229-ACBA-E1927005C0F1}" dt="2021-11-19T11:45:07.853" v="261" actId="478"/>
            <ac:spMkLst>
              <pc:docMk/>
              <pc:sldMasterMk cId="2559252678" sldId="2147483648"/>
              <pc:sldLayoutMk cId="204416857" sldId="2147483680"/>
              <ac:spMk id="19" creationId="{FD73F8CE-7D05-46D3-9173-F3D8873DF2D4}"/>
            </ac:spMkLst>
          </pc:spChg>
          <pc:spChg chg="add mod">
            <ac:chgData name="Juan Antonio Calles" userId="34418a57-51d9-413c-ab7e-cac145cad5b7" providerId="ADAL" clId="{C624DF67-C759-4229-ACBA-E1927005C0F1}" dt="2021-11-19T11:45:08.286" v="262"/>
            <ac:spMkLst>
              <pc:docMk/>
              <pc:sldMasterMk cId="2559252678" sldId="2147483648"/>
              <pc:sldLayoutMk cId="204416857" sldId="2147483680"/>
              <ac:spMk id="21" creationId="{D6E0BA50-F9D8-4BC5-9EBD-839CECF2C0B8}"/>
            </ac:spMkLst>
          </pc:spChg>
          <pc:spChg chg="add mod">
            <ac:chgData name="Juan Antonio Calles" userId="34418a57-51d9-413c-ab7e-cac145cad5b7" providerId="ADAL" clId="{C624DF67-C759-4229-ACBA-E1927005C0F1}" dt="2021-11-19T11:45:08.286" v="262"/>
            <ac:spMkLst>
              <pc:docMk/>
              <pc:sldMasterMk cId="2559252678" sldId="2147483648"/>
              <pc:sldLayoutMk cId="204416857" sldId="2147483680"/>
              <ac:spMk id="22" creationId="{0AA76EA1-3BBD-4AE6-925B-4AE81497120C}"/>
            </ac:spMkLst>
          </pc:spChg>
          <pc:spChg chg="add mod">
            <ac:chgData name="Juan Antonio Calles" userId="34418a57-51d9-413c-ab7e-cac145cad5b7" providerId="ADAL" clId="{C624DF67-C759-4229-ACBA-E1927005C0F1}" dt="2021-11-19T11:45:08.286" v="262"/>
            <ac:spMkLst>
              <pc:docMk/>
              <pc:sldMasterMk cId="2559252678" sldId="2147483648"/>
              <pc:sldLayoutMk cId="204416857" sldId="2147483680"/>
              <ac:spMk id="24" creationId="{C1DBB5A4-7124-4D47-BAB1-E8614A9E418D}"/>
            </ac:spMkLst>
          </pc:spChg>
          <pc:spChg chg="add mod">
            <ac:chgData name="Juan Antonio Calles" userId="34418a57-51d9-413c-ab7e-cac145cad5b7" providerId="ADAL" clId="{C624DF67-C759-4229-ACBA-E1927005C0F1}" dt="2021-11-19T11:45:08.286" v="262"/>
            <ac:spMkLst>
              <pc:docMk/>
              <pc:sldMasterMk cId="2559252678" sldId="2147483648"/>
              <pc:sldLayoutMk cId="204416857" sldId="2147483680"/>
              <ac:spMk id="27" creationId="{BDD905B6-7986-421C-99A1-FCDF271B5E1E}"/>
            </ac:spMkLst>
          </pc:spChg>
          <pc:spChg chg="add mod">
            <ac:chgData name="Juan Antonio Calles" userId="34418a57-51d9-413c-ab7e-cac145cad5b7" providerId="ADAL" clId="{C624DF67-C759-4229-ACBA-E1927005C0F1}" dt="2021-11-19T11:45:08.286" v="262"/>
            <ac:spMkLst>
              <pc:docMk/>
              <pc:sldMasterMk cId="2559252678" sldId="2147483648"/>
              <pc:sldLayoutMk cId="204416857" sldId="2147483680"/>
              <ac:spMk id="29" creationId="{74748574-F812-4376-9124-6350B6861752}"/>
            </ac:spMkLst>
          </pc:spChg>
          <pc:spChg chg="add mod">
            <ac:chgData name="Juan Antonio Calles" userId="34418a57-51d9-413c-ab7e-cac145cad5b7" providerId="ADAL" clId="{C624DF67-C759-4229-ACBA-E1927005C0F1}" dt="2021-11-19T11:45:08.286" v="262"/>
            <ac:spMkLst>
              <pc:docMk/>
              <pc:sldMasterMk cId="2559252678" sldId="2147483648"/>
              <pc:sldLayoutMk cId="204416857" sldId="2147483680"/>
              <ac:spMk id="30" creationId="{94648E3A-960D-4879-80A9-EAC675311927}"/>
            </ac:spMkLst>
          </pc:spChg>
          <pc:spChg chg="add mod">
            <ac:chgData name="Juan Antonio Calles" userId="34418a57-51d9-413c-ab7e-cac145cad5b7" providerId="ADAL" clId="{C624DF67-C759-4229-ACBA-E1927005C0F1}" dt="2021-11-19T11:45:08.286" v="262"/>
            <ac:spMkLst>
              <pc:docMk/>
              <pc:sldMasterMk cId="2559252678" sldId="2147483648"/>
              <pc:sldLayoutMk cId="204416857" sldId="2147483680"/>
              <ac:spMk id="31" creationId="{B9E8801F-94BC-48D8-A78E-67B84A244B1C}"/>
            </ac:spMkLst>
          </pc:spChg>
          <pc:spChg chg="add mod">
            <ac:chgData name="Juan Antonio Calles" userId="34418a57-51d9-413c-ab7e-cac145cad5b7" providerId="ADAL" clId="{C624DF67-C759-4229-ACBA-E1927005C0F1}" dt="2021-11-19T11:45:08.286" v="262"/>
            <ac:spMkLst>
              <pc:docMk/>
              <pc:sldMasterMk cId="2559252678" sldId="2147483648"/>
              <pc:sldLayoutMk cId="204416857" sldId="2147483680"/>
              <ac:spMk id="32" creationId="{78767808-C5F9-4CA1-A80F-77D4161612C7}"/>
            </ac:spMkLst>
          </pc:spChg>
          <pc:spChg chg="add mod">
            <ac:chgData name="Juan Antonio Calles" userId="34418a57-51d9-413c-ab7e-cac145cad5b7" providerId="ADAL" clId="{C624DF67-C759-4229-ACBA-E1927005C0F1}" dt="2021-11-19T11:45:08.286" v="262"/>
            <ac:spMkLst>
              <pc:docMk/>
              <pc:sldMasterMk cId="2559252678" sldId="2147483648"/>
              <pc:sldLayoutMk cId="204416857" sldId="2147483680"/>
              <ac:spMk id="33" creationId="{EA8740BC-5CC6-4832-A3DB-E52E4409155F}"/>
            </ac:spMkLst>
          </pc:spChg>
          <pc:spChg chg="add mod">
            <ac:chgData name="Juan Antonio Calles" userId="34418a57-51d9-413c-ab7e-cac145cad5b7" providerId="ADAL" clId="{C624DF67-C759-4229-ACBA-E1927005C0F1}" dt="2021-11-19T11:45:08.286" v="262"/>
            <ac:spMkLst>
              <pc:docMk/>
              <pc:sldMasterMk cId="2559252678" sldId="2147483648"/>
              <pc:sldLayoutMk cId="204416857" sldId="2147483680"/>
              <ac:spMk id="34" creationId="{D9212CA7-5EEE-4DA3-BAB9-D7E8F17F1E31}"/>
            </ac:spMkLst>
          </pc:spChg>
          <pc:picChg chg="del">
            <ac:chgData name="Juan Antonio Calles" userId="34418a57-51d9-413c-ab7e-cac145cad5b7" providerId="ADAL" clId="{C624DF67-C759-4229-ACBA-E1927005C0F1}" dt="2021-11-19T11:45:07.853" v="261" actId="478"/>
            <ac:picMkLst>
              <pc:docMk/>
              <pc:sldMasterMk cId="2559252678" sldId="2147483648"/>
              <pc:sldLayoutMk cId="204416857" sldId="2147483680"/>
              <ac:picMk id="13" creationId="{D2875CFD-3017-4AE8-887D-7A060051BAE1}"/>
            </ac:picMkLst>
          </pc:picChg>
          <pc:picChg chg="del">
            <ac:chgData name="Juan Antonio Calles" userId="34418a57-51d9-413c-ab7e-cac145cad5b7" providerId="ADAL" clId="{C624DF67-C759-4229-ACBA-E1927005C0F1}" dt="2021-11-19T11:45:07.853" v="261" actId="478"/>
            <ac:picMkLst>
              <pc:docMk/>
              <pc:sldMasterMk cId="2559252678" sldId="2147483648"/>
              <pc:sldLayoutMk cId="204416857" sldId="2147483680"/>
              <ac:picMk id="16" creationId="{12C80506-6D0D-4CAA-9FE0-056FF3989708}"/>
            </ac:picMkLst>
          </pc:picChg>
          <pc:picChg chg="del">
            <ac:chgData name="Juan Antonio Calles" userId="34418a57-51d9-413c-ab7e-cac145cad5b7" providerId="ADAL" clId="{C624DF67-C759-4229-ACBA-E1927005C0F1}" dt="2021-11-19T11:45:07.853" v="261" actId="478"/>
            <ac:picMkLst>
              <pc:docMk/>
              <pc:sldMasterMk cId="2559252678" sldId="2147483648"/>
              <pc:sldLayoutMk cId="204416857" sldId="2147483680"/>
              <ac:picMk id="20" creationId="{743C9665-4FA8-4347-9462-94AD6068EE69}"/>
            </ac:picMkLst>
          </pc:picChg>
          <pc:picChg chg="add mod">
            <ac:chgData name="Juan Antonio Calles" userId="34418a57-51d9-413c-ab7e-cac145cad5b7" providerId="ADAL" clId="{C624DF67-C759-4229-ACBA-E1927005C0F1}" dt="2021-11-19T11:45:08.286" v="262"/>
            <ac:picMkLst>
              <pc:docMk/>
              <pc:sldMasterMk cId="2559252678" sldId="2147483648"/>
              <pc:sldLayoutMk cId="204416857" sldId="2147483680"/>
              <ac:picMk id="23" creationId="{3BBE129B-C4B1-4CB2-83DB-858136945579}"/>
            </ac:picMkLst>
          </pc:picChg>
          <pc:picChg chg="add mod">
            <ac:chgData name="Juan Antonio Calles" userId="34418a57-51d9-413c-ab7e-cac145cad5b7" providerId="ADAL" clId="{C624DF67-C759-4229-ACBA-E1927005C0F1}" dt="2021-11-19T11:45:08.286" v="262"/>
            <ac:picMkLst>
              <pc:docMk/>
              <pc:sldMasterMk cId="2559252678" sldId="2147483648"/>
              <pc:sldLayoutMk cId="204416857" sldId="2147483680"/>
              <ac:picMk id="25" creationId="{2BC97DCE-44C5-499E-BE69-AAD9DB8BB81F}"/>
            </ac:picMkLst>
          </pc:picChg>
          <pc:picChg chg="add mod">
            <ac:chgData name="Juan Antonio Calles" userId="34418a57-51d9-413c-ab7e-cac145cad5b7" providerId="ADAL" clId="{C624DF67-C759-4229-ACBA-E1927005C0F1}" dt="2021-11-19T11:45:08.286" v="262"/>
            <ac:picMkLst>
              <pc:docMk/>
              <pc:sldMasterMk cId="2559252678" sldId="2147483648"/>
              <pc:sldLayoutMk cId="204416857" sldId="2147483680"/>
              <ac:picMk id="26" creationId="{60859595-8F9E-45E7-930F-83A48798E780}"/>
            </ac:picMkLst>
          </pc:picChg>
          <pc:picChg chg="add mod">
            <ac:chgData name="Juan Antonio Calles" userId="34418a57-51d9-413c-ab7e-cac145cad5b7" providerId="ADAL" clId="{C624DF67-C759-4229-ACBA-E1927005C0F1}" dt="2021-11-19T11:45:08.286" v="262"/>
            <ac:picMkLst>
              <pc:docMk/>
              <pc:sldMasterMk cId="2559252678" sldId="2147483648"/>
              <pc:sldLayoutMk cId="204416857" sldId="2147483680"/>
              <ac:picMk id="28" creationId="{2D9F58AA-AF42-4BF5-8662-AD537DD14B8E}"/>
            </ac:picMkLst>
          </pc:picChg>
        </pc:sldLayoutChg>
        <pc:sldLayoutChg chg="addSp delSp modSp">
          <pc:chgData name="Juan Antonio Calles" userId="34418a57-51d9-413c-ab7e-cac145cad5b7" providerId="ADAL" clId="{C624DF67-C759-4229-ACBA-E1927005C0F1}" dt="2021-11-19T11:44:57.189" v="260"/>
          <pc:sldLayoutMkLst>
            <pc:docMk/>
            <pc:sldMasterMk cId="2559252678" sldId="2147483648"/>
            <pc:sldLayoutMk cId="298636445" sldId="2147483681"/>
          </pc:sldLayoutMkLst>
          <pc:spChg chg="del">
            <ac:chgData name="Juan Antonio Calles" userId="34418a57-51d9-413c-ab7e-cac145cad5b7" providerId="ADAL" clId="{C624DF67-C759-4229-ACBA-E1927005C0F1}" dt="2021-11-19T11:44:54.332" v="259" actId="478"/>
            <ac:spMkLst>
              <pc:docMk/>
              <pc:sldMasterMk cId="2559252678" sldId="2147483648"/>
              <pc:sldLayoutMk cId="298636445" sldId="2147483681"/>
              <ac:spMk id="3" creationId="{1EFE9145-DA22-43AA-898B-D581F8930A51}"/>
            </ac:spMkLst>
          </pc:spChg>
          <pc:spChg chg="del">
            <ac:chgData name="Juan Antonio Calles" userId="34418a57-51d9-413c-ab7e-cac145cad5b7" providerId="ADAL" clId="{C624DF67-C759-4229-ACBA-E1927005C0F1}" dt="2021-11-19T11:44:54.332" v="259" actId="478"/>
            <ac:spMkLst>
              <pc:docMk/>
              <pc:sldMasterMk cId="2559252678" sldId="2147483648"/>
              <pc:sldLayoutMk cId="298636445" sldId="2147483681"/>
              <ac:spMk id="4" creationId="{A387C219-DD42-4180-9718-1344D22306C4}"/>
            </ac:spMkLst>
          </pc:spChg>
          <pc:spChg chg="add mod">
            <ac:chgData name="Juan Antonio Calles" userId="34418a57-51d9-413c-ab7e-cac145cad5b7" providerId="ADAL" clId="{C624DF67-C759-4229-ACBA-E1927005C0F1}" dt="2021-11-19T11:44:57.189" v="260"/>
            <ac:spMkLst>
              <pc:docMk/>
              <pc:sldMasterMk cId="2559252678" sldId="2147483648"/>
              <pc:sldLayoutMk cId="298636445" sldId="2147483681"/>
              <ac:spMk id="21" creationId="{A437136E-6CC8-4809-AE0D-E1BE1D5070FF}"/>
            </ac:spMkLst>
          </pc:spChg>
          <pc:spChg chg="del">
            <ac:chgData name="Juan Antonio Calles" userId="34418a57-51d9-413c-ab7e-cac145cad5b7" providerId="ADAL" clId="{C624DF67-C759-4229-ACBA-E1927005C0F1}" dt="2021-11-19T11:44:54.332" v="259" actId="478"/>
            <ac:spMkLst>
              <pc:docMk/>
              <pc:sldMasterMk cId="2559252678" sldId="2147483648"/>
              <pc:sldLayoutMk cId="298636445" sldId="2147483681"/>
              <ac:spMk id="22" creationId="{F53A2C53-1395-42EF-BDCF-F3E2DEC5E0C7}"/>
            </ac:spMkLst>
          </pc:spChg>
          <pc:spChg chg="del">
            <ac:chgData name="Juan Antonio Calles" userId="34418a57-51d9-413c-ab7e-cac145cad5b7" providerId="ADAL" clId="{C624DF67-C759-4229-ACBA-E1927005C0F1}" dt="2021-11-19T11:44:54.332" v="259" actId="478"/>
            <ac:spMkLst>
              <pc:docMk/>
              <pc:sldMasterMk cId="2559252678" sldId="2147483648"/>
              <pc:sldLayoutMk cId="298636445" sldId="2147483681"/>
              <ac:spMk id="23" creationId="{0A9AFE29-1513-45BC-9FAB-0BD8044FD93D}"/>
            </ac:spMkLst>
          </pc:spChg>
          <pc:spChg chg="add mod">
            <ac:chgData name="Juan Antonio Calles" userId="34418a57-51d9-413c-ab7e-cac145cad5b7" providerId="ADAL" clId="{C624DF67-C759-4229-ACBA-E1927005C0F1}" dt="2021-11-19T11:44:57.189" v="260"/>
            <ac:spMkLst>
              <pc:docMk/>
              <pc:sldMasterMk cId="2559252678" sldId="2147483648"/>
              <pc:sldLayoutMk cId="298636445" sldId="2147483681"/>
              <ac:spMk id="39" creationId="{8B407EEE-C4B0-4AC9-8F68-3E89E4C14C46}"/>
            </ac:spMkLst>
          </pc:spChg>
          <pc:spChg chg="add mod">
            <ac:chgData name="Juan Antonio Calles" userId="34418a57-51d9-413c-ab7e-cac145cad5b7" providerId="ADAL" clId="{C624DF67-C759-4229-ACBA-E1927005C0F1}" dt="2021-11-19T11:44:57.189" v="260"/>
            <ac:spMkLst>
              <pc:docMk/>
              <pc:sldMasterMk cId="2559252678" sldId="2147483648"/>
              <pc:sldLayoutMk cId="298636445" sldId="2147483681"/>
              <ac:spMk id="40" creationId="{0B85B0AC-BDDA-4947-8C46-26635531DAD8}"/>
            </ac:spMkLst>
          </pc:spChg>
          <pc:spChg chg="add mod">
            <ac:chgData name="Juan Antonio Calles" userId="34418a57-51d9-413c-ab7e-cac145cad5b7" providerId="ADAL" clId="{C624DF67-C759-4229-ACBA-E1927005C0F1}" dt="2021-11-19T11:44:57.189" v="260"/>
            <ac:spMkLst>
              <pc:docMk/>
              <pc:sldMasterMk cId="2559252678" sldId="2147483648"/>
              <pc:sldLayoutMk cId="298636445" sldId="2147483681"/>
              <ac:spMk id="41" creationId="{EFA48625-F547-45CE-8875-FEC31F443B8A}"/>
            </ac:spMkLst>
          </pc:spChg>
          <pc:grpChg chg="del">
            <ac:chgData name="Juan Antonio Calles" userId="34418a57-51d9-413c-ab7e-cac145cad5b7" providerId="ADAL" clId="{C624DF67-C759-4229-ACBA-E1927005C0F1}" dt="2021-11-19T11:44:54.332" v="259" actId="478"/>
            <ac:grpSpMkLst>
              <pc:docMk/>
              <pc:sldMasterMk cId="2559252678" sldId="2147483648"/>
              <pc:sldLayoutMk cId="298636445" sldId="2147483681"/>
              <ac:grpSpMk id="27" creationId="{13435535-458F-4D19-8040-55D2A2BC9C83}"/>
            </ac:grpSpMkLst>
          </pc:grpChg>
          <pc:grpChg chg="add mod">
            <ac:chgData name="Juan Antonio Calles" userId="34418a57-51d9-413c-ab7e-cac145cad5b7" providerId="ADAL" clId="{C624DF67-C759-4229-ACBA-E1927005C0F1}" dt="2021-11-19T11:44:57.189" v="260"/>
            <ac:grpSpMkLst>
              <pc:docMk/>
              <pc:sldMasterMk cId="2559252678" sldId="2147483648"/>
              <pc:sldLayoutMk cId="298636445" sldId="2147483681"/>
              <ac:grpSpMk id="42" creationId="{B5EF254C-E267-4EB0-88DE-044D93D056B2}"/>
            </ac:grpSpMkLst>
          </pc:grpChg>
          <pc:picChg chg="del">
            <ac:chgData name="Juan Antonio Calles" userId="34418a57-51d9-413c-ab7e-cac145cad5b7" providerId="ADAL" clId="{C624DF67-C759-4229-ACBA-E1927005C0F1}" dt="2021-11-19T11:44:54.332" v="259" actId="478"/>
            <ac:picMkLst>
              <pc:docMk/>
              <pc:sldMasterMk cId="2559252678" sldId="2147483648"/>
              <pc:sldLayoutMk cId="298636445" sldId="2147483681"/>
              <ac:picMk id="24" creationId="{A4046E60-9192-4318-9F33-E5FBCAE62C43}"/>
            </ac:picMkLst>
          </pc:picChg>
          <pc:picChg chg="del">
            <ac:chgData name="Juan Antonio Calles" userId="34418a57-51d9-413c-ab7e-cac145cad5b7" providerId="ADAL" clId="{C624DF67-C759-4229-ACBA-E1927005C0F1}" dt="2021-11-19T11:44:54.332" v="259" actId="478"/>
            <ac:picMkLst>
              <pc:docMk/>
              <pc:sldMasterMk cId="2559252678" sldId="2147483648"/>
              <pc:sldLayoutMk cId="298636445" sldId="2147483681"/>
              <ac:picMk id="25" creationId="{8606F52A-5F22-419E-8322-6FF9599FD3DB}"/>
            </ac:picMkLst>
          </pc:picChg>
          <pc:picChg chg="del">
            <ac:chgData name="Juan Antonio Calles" userId="34418a57-51d9-413c-ab7e-cac145cad5b7" providerId="ADAL" clId="{C624DF67-C759-4229-ACBA-E1927005C0F1}" dt="2021-11-19T11:44:54.332" v="259" actId="478"/>
            <ac:picMkLst>
              <pc:docMk/>
              <pc:sldMasterMk cId="2559252678" sldId="2147483648"/>
              <pc:sldLayoutMk cId="298636445" sldId="2147483681"/>
              <ac:picMk id="26" creationId="{4E074E97-709B-4FBE-A11D-31C2DC3B2E97}"/>
            </ac:picMkLst>
          </pc:picChg>
          <pc:picChg chg="del">
            <ac:chgData name="Juan Antonio Calles" userId="34418a57-51d9-413c-ab7e-cac145cad5b7" providerId="ADAL" clId="{C624DF67-C759-4229-ACBA-E1927005C0F1}" dt="2021-11-19T11:44:54.332" v="259" actId="478"/>
            <ac:picMkLst>
              <pc:docMk/>
              <pc:sldMasterMk cId="2559252678" sldId="2147483648"/>
              <pc:sldLayoutMk cId="298636445" sldId="2147483681"/>
              <ac:picMk id="30" creationId="{89BA4A83-C3B0-44DA-BC40-1ED580681512}"/>
            </ac:picMkLst>
          </pc:picChg>
          <pc:picChg chg="del">
            <ac:chgData name="Juan Antonio Calles" userId="34418a57-51d9-413c-ab7e-cac145cad5b7" providerId="ADAL" clId="{C624DF67-C759-4229-ACBA-E1927005C0F1}" dt="2021-11-19T11:44:54.332" v="259" actId="478"/>
            <ac:picMkLst>
              <pc:docMk/>
              <pc:sldMasterMk cId="2559252678" sldId="2147483648"/>
              <pc:sldLayoutMk cId="298636445" sldId="2147483681"/>
              <ac:picMk id="31" creationId="{30CA8E08-CA04-40F6-9E77-151A4FFE4F07}"/>
            </ac:picMkLst>
          </pc:picChg>
          <pc:picChg chg="del">
            <ac:chgData name="Juan Antonio Calles" userId="34418a57-51d9-413c-ab7e-cac145cad5b7" providerId="ADAL" clId="{C624DF67-C759-4229-ACBA-E1927005C0F1}" dt="2021-11-19T11:44:54.332" v="259" actId="478"/>
            <ac:picMkLst>
              <pc:docMk/>
              <pc:sldMasterMk cId="2559252678" sldId="2147483648"/>
              <pc:sldLayoutMk cId="298636445" sldId="2147483681"/>
              <ac:picMk id="32" creationId="{252256E9-0A9B-4663-BCAB-940CB1FD5778}"/>
            </ac:picMkLst>
          </pc:picChg>
          <pc:picChg chg="del">
            <ac:chgData name="Juan Antonio Calles" userId="34418a57-51d9-413c-ab7e-cac145cad5b7" providerId="ADAL" clId="{C624DF67-C759-4229-ACBA-E1927005C0F1}" dt="2021-11-19T11:44:54.332" v="259" actId="478"/>
            <ac:picMkLst>
              <pc:docMk/>
              <pc:sldMasterMk cId="2559252678" sldId="2147483648"/>
              <pc:sldLayoutMk cId="298636445" sldId="2147483681"/>
              <ac:picMk id="33" creationId="{6CCF476F-FC49-4E90-AE91-0CAA41427780}"/>
            </ac:picMkLst>
          </pc:picChg>
          <pc:picChg chg="del">
            <ac:chgData name="Juan Antonio Calles" userId="34418a57-51d9-413c-ab7e-cac145cad5b7" providerId="ADAL" clId="{C624DF67-C759-4229-ACBA-E1927005C0F1}" dt="2021-11-19T11:44:54.332" v="259" actId="478"/>
            <ac:picMkLst>
              <pc:docMk/>
              <pc:sldMasterMk cId="2559252678" sldId="2147483648"/>
              <pc:sldLayoutMk cId="298636445" sldId="2147483681"/>
              <ac:picMk id="34" creationId="{21A3E9F1-0E90-4B2A-8CFD-AE270DAAE050}"/>
            </ac:picMkLst>
          </pc:picChg>
          <pc:picChg chg="del">
            <ac:chgData name="Juan Antonio Calles" userId="34418a57-51d9-413c-ab7e-cac145cad5b7" providerId="ADAL" clId="{C624DF67-C759-4229-ACBA-E1927005C0F1}" dt="2021-11-19T11:44:54.332" v="259" actId="478"/>
            <ac:picMkLst>
              <pc:docMk/>
              <pc:sldMasterMk cId="2559252678" sldId="2147483648"/>
              <pc:sldLayoutMk cId="298636445" sldId="2147483681"/>
              <ac:picMk id="35" creationId="{9D411D36-D5F8-42D2-A1B1-EE131C8CCB34}"/>
            </ac:picMkLst>
          </pc:picChg>
          <pc:picChg chg="del">
            <ac:chgData name="Juan Antonio Calles" userId="34418a57-51d9-413c-ab7e-cac145cad5b7" providerId="ADAL" clId="{C624DF67-C759-4229-ACBA-E1927005C0F1}" dt="2021-11-19T11:44:54.332" v="259" actId="478"/>
            <ac:picMkLst>
              <pc:docMk/>
              <pc:sldMasterMk cId="2559252678" sldId="2147483648"/>
              <pc:sldLayoutMk cId="298636445" sldId="2147483681"/>
              <ac:picMk id="36" creationId="{625386E8-2038-47FA-9989-64B318C047D8}"/>
            </ac:picMkLst>
          </pc:picChg>
          <pc:picChg chg="del">
            <ac:chgData name="Juan Antonio Calles" userId="34418a57-51d9-413c-ab7e-cac145cad5b7" providerId="ADAL" clId="{C624DF67-C759-4229-ACBA-E1927005C0F1}" dt="2021-11-19T11:44:54.332" v="259" actId="478"/>
            <ac:picMkLst>
              <pc:docMk/>
              <pc:sldMasterMk cId="2559252678" sldId="2147483648"/>
              <pc:sldLayoutMk cId="298636445" sldId="2147483681"/>
              <ac:picMk id="37" creationId="{47D96500-83DD-4175-B18E-A380B80E60C5}"/>
            </ac:picMkLst>
          </pc:picChg>
          <pc:picChg chg="del">
            <ac:chgData name="Juan Antonio Calles" userId="34418a57-51d9-413c-ab7e-cac145cad5b7" providerId="ADAL" clId="{C624DF67-C759-4229-ACBA-E1927005C0F1}" dt="2021-11-19T11:44:54.332" v="259" actId="478"/>
            <ac:picMkLst>
              <pc:docMk/>
              <pc:sldMasterMk cId="2559252678" sldId="2147483648"/>
              <pc:sldLayoutMk cId="298636445" sldId="2147483681"/>
              <ac:picMk id="38" creationId="{C1DB6450-EC79-4F23-8400-18EF9D17654A}"/>
            </ac:picMkLst>
          </pc:picChg>
          <pc:picChg chg="mod">
            <ac:chgData name="Juan Antonio Calles" userId="34418a57-51d9-413c-ab7e-cac145cad5b7" providerId="ADAL" clId="{C624DF67-C759-4229-ACBA-E1927005C0F1}" dt="2021-11-19T11:44:57.189" v="260"/>
            <ac:picMkLst>
              <pc:docMk/>
              <pc:sldMasterMk cId="2559252678" sldId="2147483648"/>
              <pc:sldLayoutMk cId="298636445" sldId="2147483681"/>
              <ac:picMk id="43" creationId="{30B691C4-3D6E-4B73-89D1-E112248CE694}"/>
            </ac:picMkLst>
          </pc:picChg>
          <pc:picChg chg="mod">
            <ac:chgData name="Juan Antonio Calles" userId="34418a57-51d9-413c-ab7e-cac145cad5b7" providerId="ADAL" clId="{C624DF67-C759-4229-ACBA-E1927005C0F1}" dt="2021-11-19T11:44:57.189" v="260"/>
            <ac:picMkLst>
              <pc:docMk/>
              <pc:sldMasterMk cId="2559252678" sldId="2147483648"/>
              <pc:sldLayoutMk cId="298636445" sldId="2147483681"/>
              <ac:picMk id="44" creationId="{BC9F3C8F-864D-4C0F-A426-F549E228FE29}"/>
            </ac:picMkLst>
          </pc:picChg>
          <pc:picChg chg="mod">
            <ac:chgData name="Juan Antonio Calles" userId="34418a57-51d9-413c-ab7e-cac145cad5b7" providerId="ADAL" clId="{C624DF67-C759-4229-ACBA-E1927005C0F1}" dt="2021-11-19T11:44:57.189" v="260"/>
            <ac:picMkLst>
              <pc:docMk/>
              <pc:sldMasterMk cId="2559252678" sldId="2147483648"/>
              <pc:sldLayoutMk cId="298636445" sldId="2147483681"/>
              <ac:picMk id="45" creationId="{7269741B-44DF-4B00-8302-B3B5F0D8BF69}"/>
            </ac:picMkLst>
          </pc:picChg>
          <pc:picChg chg="mod">
            <ac:chgData name="Juan Antonio Calles" userId="34418a57-51d9-413c-ab7e-cac145cad5b7" providerId="ADAL" clId="{C624DF67-C759-4229-ACBA-E1927005C0F1}" dt="2021-11-19T11:44:57.189" v="260"/>
            <ac:picMkLst>
              <pc:docMk/>
              <pc:sldMasterMk cId="2559252678" sldId="2147483648"/>
              <pc:sldLayoutMk cId="298636445" sldId="2147483681"/>
              <ac:picMk id="46" creationId="{C119EBEE-5C65-4A05-B6D0-9DA38034365C}"/>
            </ac:picMkLst>
          </pc:picChg>
          <pc:picChg chg="mod">
            <ac:chgData name="Juan Antonio Calles" userId="34418a57-51d9-413c-ab7e-cac145cad5b7" providerId="ADAL" clId="{C624DF67-C759-4229-ACBA-E1927005C0F1}" dt="2021-11-19T11:44:57.189" v="260"/>
            <ac:picMkLst>
              <pc:docMk/>
              <pc:sldMasterMk cId="2559252678" sldId="2147483648"/>
              <pc:sldLayoutMk cId="298636445" sldId="2147483681"/>
              <ac:picMk id="47" creationId="{B11601EC-2EDA-4A31-BC12-BB37F67DBA69}"/>
            </ac:picMkLst>
          </pc:picChg>
          <pc:picChg chg="mod">
            <ac:chgData name="Juan Antonio Calles" userId="34418a57-51d9-413c-ab7e-cac145cad5b7" providerId="ADAL" clId="{C624DF67-C759-4229-ACBA-E1927005C0F1}" dt="2021-11-19T11:44:57.189" v="260"/>
            <ac:picMkLst>
              <pc:docMk/>
              <pc:sldMasterMk cId="2559252678" sldId="2147483648"/>
              <pc:sldLayoutMk cId="298636445" sldId="2147483681"/>
              <ac:picMk id="48" creationId="{D7BEE1A6-DE5A-423D-88DD-A7D9F3D1854F}"/>
            </ac:picMkLst>
          </pc:picChg>
          <pc:picChg chg="mod">
            <ac:chgData name="Juan Antonio Calles" userId="34418a57-51d9-413c-ab7e-cac145cad5b7" providerId="ADAL" clId="{C624DF67-C759-4229-ACBA-E1927005C0F1}" dt="2021-11-19T11:44:57.189" v="260"/>
            <ac:picMkLst>
              <pc:docMk/>
              <pc:sldMasterMk cId="2559252678" sldId="2147483648"/>
              <pc:sldLayoutMk cId="298636445" sldId="2147483681"/>
              <ac:picMk id="49" creationId="{F0EBA8F0-258F-45EB-8554-4F62FF2B461A}"/>
            </ac:picMkLst>
          </pc:picChg>
          <pc:picChg chg="mod">
            <ac:chgData name="Juan Antonio Calles" userId="34418a57-51d9-413c-ab7e-cac145cad5b7" providerId="ADAL" clId="{C624DF67-C759-4229-ACBA-E1927005C0F1}" dt="2021-11-19T11:44:57.189" v="260"/>
            <ac:picMkLst>
              <pc:docMk/>
              <pc:sldMasterMk cId="2559252678" sldId="2147483648"/>
              <pc:sldLayoutMk cId="298636445" sldId="2147483681"/>
              <ac:picMk id="50" creationId="{46401FEF-7E49-44C3-8594-190C510774F2}"/>
            </ac:picMkLst>
          </pc:picChg>
          <pc:picChg chg="mod">
            <ac:chgData name="Juan Antonio Calles" userId="34418a57-51d9-413c-ab7e-cac145cad5b7" providerId="ADAL" clId="{C624DF67-C759-4229-ACBA-E1927005C0F1}" dt="2021-11-19T11:44:57.189" v="260"/>
            <ac:picMkLst>
              <pc:docMk/>
              <pc:sldMasterMk cId="2559252678" sldId="2147483648"/>
              <pc:sldLayoutMk cId="298636445" sldId="2147483681"/>
              <ac:picMk id="51" creationId="{9F9BB34A-C26F-4CC3-8F36-259D428F12B4}"/>
            </ac:picMkLst>
          </pc:picChg>
          <pc:picChg chg="mod">
            <ac:chgData name="Juan Antonio Calles" userId="34418a57-51d9-413c-ab7e-cac145cad5b7" providerId="ADAL" clId="{C624DF67-C759-4229-ACBA-E1927005C0F1}" dt="2021-11-19T11:44:57.189" v="260"/>
            <ac:picMkLst>
              <pc:docMk/>
              <pc:sldMasterMk cId="2559252678" sldId="2147483648"/>
              <pc:sldLayoutMk cId="298636445" sldId="2147483681"/>
              <ac:picMk id="52" creationId="{9095D998-CDB3-46A7-ADDD-49DF1C039FA6}"/>
            </ac:picMkLst>
          </pc:picChg>
          <pc:picChg chg="mod">
            <ac:chgData name="Juan Antonio Calles" userId="34418a57-51d9-413c-ab7e-cac145cad5b7" providerId="ADAL" clId="{C624DF67-C759-4229-ACBA-E1927005C0F1}" dt="2021-11-19T11:44:57.189" v="260"/>
            <ac:picMkLst>
              <pc:docMk/>
              <pc:sldMasterMk cId="2559252678" sldId="2147483648"/>
              <pc:sldLayoutMk cId="298636445" sldId="2147483681"/>
              <ac:picMk id="53" creationId="{E6238835-E82C-44A4-A004-1DF8BBA0CEE4}"/>
            </ac:picMkLst>
          </pc:picChg>
          <pc:picChg chg="mod">
            <ac:chgData name="Juan Antonio Calles" userId="34418a57-51d9-413c-ab7e-cac145cad5b7" providerId="ADAL" clId="{C624DF67-C759-4229-ACBA-E1927005C0F1}" dt="2021-11-19T11:44:57.189" v="260"/>
            <ac:picMkLst>
              <pc:docMk/>
              <pc:sldMasterMk cId="2559252678" sldId="2147483648"/>
              <pc:sldLayoutMk cId="298636445" sldId="2147483681"/>
              <ac:picMk id="54" creationId="{806148AF-563C-47C8-85DB-AAF63199720A}"/>
            </ac:picMkLst>
          </pc:picChg>
          <pc:picChg chg="mod">
            <ac:chgData name="Juan Antonio Calles" userId="34418a57-51d9-413c-ab7e-cac145cad5b7" providerId="ADAL" clId="{C624DF67-C759-4229-ACBA-E1927005C0F1}" dt="2021-11-19T11:44:57.189" v="260"/>
            <ac:picMkLst>
              <pc:docMk/>
              <pc:sldMasterMk cId="2559252678" sldId="2147483648"/>
              <pc:sldLayoutMk cId="298636445" sldId="2147483681"/>
              <ac:picMk id="55" creationId="{36C5A836-1FEB-49A1-B452-4C6D781DB507}"/>
            </ac:picMkLst>
          </pc:picChg>
          <pc:picChg chg="mod">
            <ac:chgData name="Juan Antonio Calles" userId="34418a57-51d9-413c-ab7e-cac145cad5b7" providerId="ADAL" clId="{C624DF67-C759-4229-ACBA-E1927005C0F1}" dt="2021-11-19T11:44:57.189" v="260"/>
            <ac:picMkLst>
              <pc:docMk/>
              <pc:sldMasterMk cId="2559252678" sldId="2147483648"/>
              <pc:sldLayoutMk cId="298636445" sldId="2147483681"/>
              <ac:picMk id="56" creationId="{8F1D2C6C-688D-4636-94F4-953DBB2020BE}"/>
            </ac:picMkLst>
          </pc:picChg>
          <pc:picChg chg="mod">
            <ac:chgData name="Juan Antonio Calles" userId="34418a57-51d9-413c-ab7e-cac145cad5b7" providerId="ADAL" clId="{C624DF67-C759-4229-ACBA-E1927005C0F1}" dt="2021-11-19T11:44:57.189" v="260"/>
            <ac:picMkLst>
              <pc:docMk/>
              <pc:sldMasterMk cId="2559252678" sldId="2147483648"/>
              <pc:sldLayoutMk cId="298636445" sldId="2147483681"/>
              <ac:picMk id="57" creationId="{59BEE9EB-D592-4AF0-99B5-7754DE1A731F}"/>
            </ac:picMkLst>
          </pc:picChg>
          <pc:picChg chg="mod">
            <ac:chgData name="Juan Antonio Calles" userId="34418a57-51d9-413c-ab7e-cac145cad5b7" providerId="ADAL" clId="{C624DF67-C759-4229-ACBA-E1927005C0F1}" dt="2021-11-19T11:44:57.189" v="260"/>
            <ac:picMkLst>
              <pc:docMk/>
              <pc:sldMasterMk cId="2559252678" sldId="2147483648"/>
              <pc:sldLayoutMk cId="298636445" sldId="2147483681"/>
              <ac:picMk id="58" creationId="{5C654DEE-2972-410A-B5C2-F4A506F8F85B}"/>
            </ac:picMkLst>
          </pc:picChg>
          <pc:picChg chg="mod">
            <ac:chgData name="Juan Antonio Calles" userId="34418a57-51d9-413c-ab7e-cac145cad5b7" providerId="ADAL" clId="{C624DF67-C759-4229-ACBA-E1927005C0F1}" dt="2021-11-19T11:44:57.189" v="260"/>
            <ac:picMkLst>
              <pc:docMk/>
              <pc:sldMasterMk cId="2559252678" sldId="2147483648"/>
              <pc:sldLayoutMk cId="298636445" sldId="2147483681"/>
              <ac:picMk id="59" creationId="{895F3BE9-B5A4-4619-81B8-EE8A86FB277D}"/>
            </ac:picMkLst>
          </pc:picChg>
          <pc:picChg chg="mod">
            <ac:chgData name="Juan Antonio Calles" userId="34418a57-51d9-413c-ab7e-cac145cad5b7" providerId="ADAL" clId="{C624DF67-C759-4229-ACBA-E1927005C0F1}" dt="2021-11-19T11:44:57.189" v="260"/>
            <ac:picMkLst>
              <pc:docMk/>
              <pc:sldMasterMk cId="2559252678" sldId="2147483648"/>
              <pc:sldLayoutMk cId="298636445" sldId="2147483681"/>
              <ac:picMk id="60" creationId="{AA268E38-FEE8-4454-A8EC-A1F533C13683}"/>
            </ac:picMkLst>
          </pc:picChg>
          <pc:picChg chg="mod">
            <ac:chgData name="Juan Antonio Calles" userId="34418a57-51d9-413c-ab7e-cac145cad5b7" providerId="ADAL" clId="{C624DF67-C759-4229-ACBA-E1927005C0F1}" dt="2021-11-19T11:44:57.189" v="260"/>
            <ac:picMkLst>
              <pc:docMk/>
              <pc:sldMasterMk cId="2559252678" sldId="2147483648"/>
              <pc:sldLayoutMk cId="298636445" sldId="2147483681"/>
              <ac:picMk id="61" creationId="{F6C07E68-5EEF-4427-8648-2EEFD331758A}"/>
            </ac:picMkLst>
          </pc:picChg>
          <pc:picChg chg="mod">
            <ac:chgData name="Juan Antonio Calles" userId="34418a57-51d9-413c-ab7e-cac145cad5b7" providerId="ADAL" clId="{C624DF67-C759-4229-ACBA-E1927005C0F1}" dt="2021-11-19T11:44:57.189" v="260"/>
            <ac:picMkLst>
              <pc:docMk/>
              <pc:sldMasterMk cId="2559252678" sldId="2147483648"/>
              <pc:sldLayoutMk cId="298636445" sldId="2147483681"/>
              <ac:picMk id="62" creationId="{EABF1464-6E36-445D-A252-6918246A8B0A}"/>
            </ac:picMkLst>
          </pc:picChg>
        </pc:sldLayoutChg>
        <pc:sldLayoutChg chg="addSp delSp modSp mod">
          <pc:chgData name="Juan Antonio Calles" userId="34418a57-51d9-413c-ab7e-cac145cad5b7" providerId="ADAL" clId="{C624DF67-C759-4229-ACBA-E1927005C0F1}" dt="2021-11-19T11:44:47.873" v="258"/>
          <pc:sldLayoutMkLst>
            <pc:docMk/>
            <pc:sldMasterMk cId="2559252678" sldId="2147483648"/>
            <pc:sldLayoutMk cId="3091354359" sldId="2147483682"/>
          </pc:sldLayoutMkLst>
          <pc:spChg chg="del">
            <ac:chgData name="Juan Antonio Calles" userId="34418a57-51d9-413c-ab7e-cac145cad5b7" providerId="ADAL" clId="{C624DF67-C759-4229-ACBA-E1927005C0F1}" dt="2021-11-19T11:44:43.586" v="257" actId="478"/>
            <ac:spMkLst>
              <pc:docMk/>
              <pc:sldMasterMk cId="2559252678" sldId="2147483648"/>
              <pc:sldLayoutMk cId="3091354359" sldId="2147483682"/>
              <ac:spMk id="3" creationId="{FCABFCB6-0ACB-4383-AA06-68BEB3257897}"/>
            </ac:spMkLst>
          </pc:spChg>
          <pc:spChg chg="del">
            <ac:chgData name="Juan Antonio Calles" userId="34418a57-51d9-413c-ab7e-cac145cad5b7" providerId="ADAL" clId="{C624DF67-C759-4229-ACBA-E1927005C0F1}" dt="2021-11-19T11:44:43.586" v="257" actId="478"/>
            <ac:spMkLst>
              <pc:docMk/>
              <pc:sldMasterMk cId="2559252678" sldId="2147483648"/>
              <pc:sldLayoutMk cId="3091354359" sldId="2147483682"/>
              <ac:spMk id="4" creationId="{EA91F0CA-F259-4022-B16D-C5F60861E3B0}"/>
            </ac:spMkLst>
          </pc:spChg>
          <pc:spChg chg="del">
            <ac:chgData name="Juan Antonio Calles" userId="34418a57-51d9-413c-ab7e-cac145cad5b7" providerId="ADAL" clId="{C624DF67-C759-4229-ACBA-E1927005C0F1}" dt="2021-11-19T11:44:43.586" v="257" actId="478"/>
            <ac:spMkLst>
              <pc:docMk/>
              <pc:sldMasterMk cId="2559252678" sldId="2147483648"/>
              <pc:sldLayoutMk cId="3091354359" sldId="2147483682"/>
              <ac:spMk id="5" creationId="{B4135B88-198E-4970-B4D8-A13CFBFADFD0}"/>
            </ac:spMkLst>
          </pc:spChg>
          <pc:spChg chg="del">
            <ac:chgData name="Juan Antonio Calles" userId="34418a57-51d9-413c-ab7e-cac145cad5b7" providerId="ADAL" clId="{C624DF67-C759-4229-ACBA-E1927005C0F1}" dt="2021-11-19T11:44:43.586" v="257" actId="478"/>
            <ac:spMkLst>
              <pc:docMk/>
              <pc:sldMasterMk cId="2559252678" sldId="2147483648"/>
              <pc:sldLayoutMk cId="3091354359" sldId="2147483682"/>
              <ac:spMk id="6" creationId="{EE0D1484-70AF-462E-A298-4DE20614D6C1}"/>
            </ac:spMkLst>
          </pc:spChg>
          <pc:spChg chg="del">
            <ac:chgData name="Juan Antonio Calles" userId="34418a57-51d9-413c-ab7e-cac145cad5b7" providerId="ADAL" clId="{C624DF67-C759-4229-ACBA-E1927005C0F1}" dt="2021-11-19T11:44:43.586" v="257" actId="478"/>
            <ac:spMkLst>
              <pc:docMk/>
              <pc:sldMasterMk cId="2559252678" sldId="2147483648"/>
              <pc:sldLayoutMk cId="3091354359" sldId="2147483682"/>
              <ac:spMk id="7" creationId="{F7442093-E54A-4B46-8682-D25FAB0161BF}"/>
            </ac:spMkLst>
          </pc:spChg>
          <pc:spChg chg="del">
            <ac:chgData name="Juan Antonio Calles" userId="34418a57-51d9-413c-ab7e-cac145cad5b7" providerId="ADAL" clId="{C624DF67-C759-4229-ACBA-E1927005C0F1}" dt="2021-11-19T11:44:43.586" v="257" actId="478"/>
            <ac:spMkLst>
              <pc:docMk/>
              <pc:sldMasterMk cId="2559252678" sldId="2147483648"/>
              <pc:sldLayoutMk cId="3091354359" sldId="2147483682"/>
              <ac:spMk id="11" creationId="{3ADB0A41-D70F-41EE-B4E1-5D2BACB445D5}"/>
            </ac:spMkLst>
          </pc:spChg>
          <pc:spChg chg="del">
            <ac:chgData name="Juan Antonio Calles" userId="34418a57-51d9-413c-ab7e-cac145cad5b7" providerId="ADAL" clId="{C624DF67-C759-4229-ACBA-E1927005C0F1}" dt="2021-11-19T11:44:43.586" v="257" actId="478"/>
            <ac:spMkLst>
              <pc:docMk/>
              <pc:sldMasterMk cId="2559252678" sldId="2147483648"/>
              <pc:sldLayoutMk cId="3091354359" sldId="2147483682"/>
              <ac:spMk id="15" creationId="{94B16E68-23B7-4E1E-95A2-42EBBF86EAEF}"/>
            </ac:spMkLst>
          </pc:spChg>
          <pc:spChg chg="del">
            <ac:chgData name="Juan Antonio Calles" userId="34418a57-51d9-413c-ab7e-cac145cad5b7" providerId="ADAL" clId="{C624DF67-C759-4229-ACBA-E1927005C0F1}" dt="2021-11-19T11:44:43.586" v="257" actId="478"/>
            <ac:spMkLst>
              <pc:docMk/>
              <pc:sldMasterMk cId="2559252678" sldId="2147483648"/>
              <pc:sldLayoutMk cId="3091354359" sldId="2147483682"/>
              <ac:spMk id="20" creationId="{08B7DDAA-3845-4E3B-B0D4-4EEFC1044327}"/>
            </ac:spMkLst>
          </pc:spChg>
          <pc:spChg chg="del">
            <ac:chgData name="Juan Antonio Calles" userId="34418a57-51d9-413c-ab7e-cac145cad5b7" providerId="ADAL" clId="{C624DF67-C759-4229-ACBA-E1927005C0F1}" dt="2021-11-19T11:44:43.586" v="257" actId="478"/>
            <ac:spMkLst>
              <pc:docMk/>
              <pc:sldMasterMk cId="2559252678" sldId="2147483648"/>
              <pc:sldLayoutMk cId="3091354359" sldId="2147483682"/>
              <ac:spMk id="21" creationId="{9988EA3B-574B-4082-BF27-807C15CBB1F5}"/>
            </ac:spMkLst>
          </pc:spChg>
          <pc:spChg chg="del">
            <ac:chgData name="Juan Antonio Calles" userId="34418a57-51d9-413c-ab7e-cac145cad5b7" providerId="ADAL" clId="{C624DF67-C759-4229-ACBA-E1927005C0F1}" dt="2021-11-19T11:44:43.586" v="257" actId="478"/>
            <ac:spMkLst>
              <pc:docMk/>
              <pc:sldMasterMk cId="2559252678" sldId="2147483648"/>
              <pc:sldLayoutMk cId="3091354359" sldId="2147483682"/>
              <ac:spMk id="22" creationId="{8DD7956A-51FF-4B69-9AD9-09C5D93A568D}"/>
            </ac:spMkLst>
          </pc:spChg>
          <pc:spChg chg="del">
            <ac:chgData name="Juan Antonio Calles" userId="34418a57-51d9-413c-ab7e-cac145cad5b7" providerId="ADAL" clId="{C624DF67-C759-4229-ACBA-E1927005C0F1}" dt="2021-11-19T11:44:43.586" v="257" actId="478"/>
            <ac:spMkLst>
              <pc:docMk/>
              <pc:sldMasterMk cId="2559252678" sldId="2147483648"/>
              <pc:sldLayoutMk cId="3091354359" sldId="2147483682"/>
              <ac:spMk id="23" creationId="{F728B685-1EB8-4FDD-A5E5-CECC85EEA340}"/>
            </ac:spMkLst>
          </pc:spChg>
          <pc:spChg chg="del">
            <ac:chgData name="Juan Antonio Calles" userId="34418a57-51d9-413c-ab7e-cac145cad5b7" providerId="ADAL" clId="{C624DF67-C759-4229-ACBA-E1927005C0F1}" dt="2021-11-19T11:44:43.586" v="257" actId="478"/>
            <ac:spMkLst>
              <pc:docMk/>
              <pc:sldMasterMk cId="2559252678" sldId="2147483648"/>
              <pc:sldLayoutMk cId="3091354359" sldId="2147483682"/>
              <ac:spMk id="24" creationId="{83F40E06-0267-4B59-8B56-39B8D82C5C0B}"/>
            </ac:spMkLst>
          </pc:spChg>
          <pc:spChg chg="del">
            <ac:chgData name="Juan Antonio Calles" userId="34418a57-51d9-413c-ab7e-cac145cad5b7" providerId="ADAL" clId="{C624DF67-C759-4229-ACBA-E1927005C0F1}" dt="2021-11-19T11:44:43.586" v="257" actId="478"/>
            <ac:spMkLst>
              <pc:docMk/>
              <pc:sldMasterMk cId="2559252678" sldId="2147483648"/>
              <pc:sldLayoutMk cId="3091354359" sldId="2147483682"/>
              <ac:spMk id="25" creationId="{31ED9183-2423-431F-9B47-CD42310E9C60}"/>
            </ac:spMkLst>
          </pc:spChg>
          <pc:spChg chg="del">
            <ac:chgData name="Juan Antonio Calles" userId="34418a57-51d9-413c-ab7e-cac145cad5b7" providerId="ADAL" clId="{C624DF67-C759-4229-ACBA-E1927005C0F1}" dt="2021-11-19T11:44:43.586" v="257" actId="478"/>
            <ac:spMkLst>
              <pc:docMk/>
              <pc:sldMasterMk cId="2559252678" sldId="2147483648"/>
              <pc:sldLayoutMk cId="3091354359" sldId="2147483682"/>
              <ac:spMk id="26" creationId="{23D5E7CD-7E43-4D0B-9476-25467658603D}"/>
            </ac:spMkLst>
          </pc:spChg>
          <pc:spChg chg="del">
            <ac:chgData name="Juan Antonio Calles" userId="34418a57-51d9-413c-ab7e-cac145cad5b7" providerId="ADAL" clId="{C624DF67-C759-4229-ACBA-E1927005C0F1}" dt="2021-11-19T11:44:43.586" v="257" actId="478"/>
            <ac:spMkLst>
              <pc:docMk/>
              <pc:sldMasterMk cId="2559252678" sldId="2147483648"/>
              <pc:sldLayoutMk cId="3091354359" sldId="2147483682"/>
              <ac:spMk id="28" creationId="{4B1C04CE-607F-4E1E-97F2-7CA67F00839F}"/>
            </ac:spMkLst>
          </pc:spChg>
          <pc:spChg chg="del">
            <ac:chgData name="Juan Antonio Calles" userId="34418a57-51d9-413c-ab7e-cac145cad5b7" providerId="ADAL" clId="{C624DF67-C759-4229-ACBA-E1927005C0F1}" dt="2021-11-19T11:44:43.586" v="257" actId="478"/>
            <ac:spMkLst>
              <pc:docMk/>
              <pc:sldMasterMk cId="2559252678" sldId="2147483648"/>
              <pc:sldLayoutMk cId="3091354359" sldId="2147483682"/>
              <ac:spMk id="31" creationId="{430130E4-1677-44EF-B8B1-CD03F5A8FB55}"/>
            </ac:spMkLst>
          </pc:spChg>
          <pc:spChg chg="add mod">
            <ac:chgData name="Juan Antonio Calles" userId="34418a57-51d9-413c-ab7e-cac145cad5b7" providerId="ADAL" clId="{C624DF67-C759-4229-ACBA-E1927005C0F1}" dt="2021-11-19T11:44:47.873" v="258"/>
            <ac:spMkLst>
              <pc:docMk/>
              <pc:sldMasterMk cId="2559252678" sldId="2147483648"/>
              <pc:sldLayoutMk cId="3091354359" sldId="2147483682"/>
              <ac:spMk id="33" creationId="{E1D6A08F-2266-47C8-8EDE-EAA1EB510C21}"/>
            </ac:spMkLst>
          </pc:spChg>
          <pc:spChg chg="del">
            <ac:chgData name="Juan Antonio Calles" userId="34418a57-51d9-413c-ab7e-cac145cad5b7" providerId="ADAL" clId="{C624DF67-C759-4229-ACBA-E1927005C0F1}" dt="2021-11-19T11:44:43.586" v="257" actId="478"/>
            <ac:spMkLst>
              <pc:docMk/>
              <pc:sldMasterMk cId="2559252678" sldId="2147483648"/>
              <pc:sldLayoutMk cId="3091354359" sldId="2147483682"/>
              <ac:spMk id="34" creationId="{964CAC73-0967-4228-A695-CFD0C6C7D0AA}"/>
            </ac:spMkLst>
          </pc:spChg>
          <pc:spChg chg="add mod">
            <ac:chgData name="Juan Antonio Calles" userId="34418a57-51d9-413c-ab7e-cac145cad5b7" providerId="ADAL" clId="{C624DF67-C759-4229-ACBA-E1927005C0F1}" dt="2021-11-19T11:44:47.873" v="258"/>
            <ac:spMkLst>
              <pc:docMk/>
              <pc:sldMasterMk cId="2559252678" sldId="2147483648"/>
              <pc:sldLayoutMk cId="3091354359" sldId="2147483682"/>
              <ac:spMk id="35" creationId="{9D518A0B-7A4D-47CD-B1A3-3265EF58A423}"/>
            </ac:spMkLst>
          </pc:spChg>
          <pc:spChg chg="add mod">
            <ac:chgData name="Juan Antonio Calles" userId="34418a57-51d9-413c-ab7e-cac145cad5b7" providerId="ADAL" clId="{C624DF67-C759-4229-ACBA-E1927005C0F1}" dt="2021-11-19T11:44:47.873" v="258"/>
            <ac:spMkLst>
              <pc:docMk/>
              <pc:sldMasterMk cId="2559252678" sldId="2147483648"/>
              <pc:sldLayoutMk cId="3091354359" sldId="2147483682"/>
              <ac:spMk id="36" creationId="{C686345B-FB2D-42FE-9B68-FA638AD73E88}"/>
            </ac:spMkLst>
          </pc:spChg>
          <pc:spChg chg="add mod">
            <ac:chgData name="Juan Antonio Calles" userId="34418a57-51d9-413c-ab7e-cac145cad5b7" providerId="ADAL" clId="{C624DF67-C759-4229-ACBA-E1927005C0F1}" dt="2021-11-19T11:44:47.873" v="258"/>
            <ac:spMkLst>
              <pc:docMk/>
              <pc:sldMasterMk cId="2559252678" sldId="2147483648"/>
              <pc:sldLayoutMk cId="3091354359" sldId="2147483682"/>
              <ac:spMk id="37" creationId="{A50AF147-AF86-4E56-B037-EC4F503F97CE}"/>
            </ac:spMkLst>
          </pc:spChg>
          <pc:spChg chg="add mod">
            <ac:chgData name="Juan Antonio Calles" userId="34418a57-51d9-413c-ab7e-cac145cad5b7" providerId="ADAL" clId="{C624DF67-C759-4229-ACBA-E1927005C0F1}" dt="2021-11-19T11:44:47.873" v="258"/>
            <ac:spMkLst>
              <pc:docMk/>
              <pc:sldMasterMk cId="2559252678" sldId="2147483648"/>
              <pc:sldLayoutMk cId="3091354359" sldId="2147483682"/>
              <ac:spMk id="38" creationId="{9570E26D-B2A2-4C2C-B3DF-77FCFEA33829}"/>
            </ac:spMkLst>
          </pc:spChg>
          <pc:spChg chg="add mod">
            <ac:chgData name="Juan Antonio Calles" userId="34418a57-51d9-413c-ab7e-cac145cad5b7" providerId="ADAL" clId="{C624DF67-C759-4229-ACBA-E1927005C0F1}" dt="2021-11-19T11:44:47.873" v="258"/>
            <ac:spMkLst>
              <pc:docMk/>
              <pc:sldMasterMk cId="2559252678" sldId="2147483648"/>
              <pc:sldLayoutMk cId="3091354359" sldId="2147483682"/>
              <ac:spMk id="41" creationId="{4DBD59BE-2E1F-4218-887C-97FD024E5BD4}"/>
            </ac:spMkLst>
          </pc:spChg>
          <pc:spChg chg="add mod">
            <ac:chgData name="Juan Antonio Calles" userId="34418a57-51d9-413c-ab7e-cac145cad5b7" providerId="ADAL" clId="{C624DF67-C759-4229-ACBA-E1927005C0F1}" dt="2021-11-19T11:44:47.873" v="258"/>
            <ac:spMkLst>
              <pc:docMk/>
              <pc:sldMasterMk cId="2559252678" sldId="2147483648"/>
              <pc:sldLayoutMk cId="3091354359" sldId="2147483682"/>
              <ac:spMk id="45" creationId="{06F9879D-BE6B-42B3-8763-62E76D9FF0EA}"/>
            </ac:spMkLst>
          </pc:spChg>
          <pc:spChg chg="add mod">
            <ac:chgData name="Juan Antonio Calles" userId="34418a57-51d9-413c-ab7e-cac145cad5b7" providerId="ADAL" clId="{C624DF67-C759-4229-ACBA-E1927005C0F1}" dt="2021-11-19T11:44:47.873" v="258"/>
            <ac:spMkLst>
              <pc:docMk/>
              <pc:sldMasterMk cId="2559252678" sldId="2147483648"/>
              <pc:sldLayoutMk cId="3091354359" sldId="2147483682"/>
              <ac:spMk id="50" creationId="{4C2C5F00-F665-44DF-8564-FB9728C210EB}"/>
            </ac:spMkLst>
          </pc:spChg>
          <pc:spChg chg="add mod">
            <ac:chgData name="Juan Antonio Calles" userId="34418a57-51d9-413c-ab7e-cac145cad5b7" providerId="ADAL" clId="{C624DF67-C759-4229-ACBA-E1927005C0F1}" dt="2021-11-19T11:44:47.873" v="258"/>
            <ac:spMkLst>
              <pc:docMk/>
              <pc:sldMasterMk cId="2559252678" sldId="2147483648"/>
              <pc:sldLayoutMk cId="3091354359" sldId="2147483682"/>
              <ac:spMk id="51" creationId="{175B5662-21F2-447D-843C-0C5AAABB67BE}"/>
            </ac:spMkLst>
          </pc:spChg>
          <pc:spChg chg="add mod">
            <ac:chgData name="Juan Antonio Calles" userId="34418a57-51d9-413c-ab7e-cac145cad5b7" providerId="ADAL" clId="{C624DF67-C759-4229-ACBA-E1927005C0F1}" dt="2021-11-19T11:44:47.873" v="258"/>
            <ac:spMkLst>
              <pc:docMk/>
              <pc:sldMasterMk cId="2559252678" sldId="2147483648"/>
              <pc:sldLayoutMk cId="3091354359" sldId="2147483682"/>
              <ac:spMk id="52" creationId="{54DE8E17-64C4-4600-8882-FAAE1D0490EE}"/>
            </ac:spMkLst>
          </pc:spChg>
          <pc:spChg chg="add mod">
            <ac:chgData name="Juan Antonio Calles" userId="34418a57-51d9-413c-ab7e-cac145cad5b7" providerId="ADAL" clId="{C624DF67-C759-4229-ACBA-E1927005C0F1}" dt="2021-11-19T11:44:47.873" v="258"/>
            <ac:spMkLst>
              <pc:docMk/>
              <pc:sldMasterMk cId="2559252678" sldId="2147483648"/>
              <pc:sldLayoutMk cId="3091354359" sldId="2147483682"/>
              <ac:spMk id="53" creationId="{40A2F019-5D6D-4CC2-8BA1-F3FCBDCBAFCD}"/>
            </ac:spMkLst>
          </pc:spChg>
          <pc:spChg chg="add mod">
            <ac:chgData name="Juan Antonio Calles" userId="34418a57-51d9-413c-ab7e-cac145cad5b7" providerId="ADAL" clId="{C624DF67-C759-4229-ACBA-E1927005C0F1}" dt="2021-11-19T11:44:47.873" v="258"/>
            <ac:spMkLst>
              <pc:docMk/>
              <pc:sldMasterMk cId="2559252678" sldId="2147483648"/>
              <pc:sldLayoutMk cId="3091354359" sldId="2147483682"/>
              <ac:spMk id="54" creationId="{14EE3955-846F-4E34-AD1E-DCCF0402208B}"/>
            </ac:spMkLst>
          </pc:spChg>
          <pc:spChg chg="add mod">
            <ac:chgData name="Juan Antonio Calles" userId="34418a57-51d9-413c-ab7e-cac145cad5b7" providerId="ADAL" clId="{C624DF67-C759-4229-ACBA-E1927005C0F1}" dt="2021-11-19T11:44:47.873" v="258"/>
            <ac:spMkLst>
              <pc:docMk/>
              <pc:sldMasterMk cId="2559252678" sldId="2147483648"/>
              <pc:sldLayoutMk cId="3091354359" sldId="2147483682"/>
              <ac:spMk id="55" creationId="{ECB4EAAD-A249-4053-AF47-1E30764D22FD}"/>
            </ac:spMkLst>
          </pc:spChg>
          <pc:spChg chg="add mod">
            <ac:chgData name="Juan Antonio Calles" userId="34418a57-51d9-413c-ab7e-cac145cad5b7" providerId="ADAL" clId="{C624DF67-C759-4229-ACBA-E1927005C0F1}" dt="2021-11-19T11:44:47.873" v="258"/>
            <ac:spMkLst>
              <pc:docMk/>
              <pc:sldMasterMk cId="2559252678" sldId="2147483648"/>
              <pc:sldLayoutMk cId="3091354359" sldId="2147483682"/>
              <ac:spMk id="57" creationId="{848ED9F6-7AED-4231-9C79-B9C6A35888E9}"/>
            </ac:spMkLst>
          </pc:spChg>
          <pc:spChg chg="add mod">
            <ac:chgData name="Juan Antonio Calles" userId="34418a57-51d9-413c-ab7e-cac145cad5b7" providerId="ADAL" clId="{C624DF67-C759-4229-ACBA-E1927005C0F1}" dt="2021-11-19T11:44:47.873" v="258"/>
            <ac:spMkLst>
              <pc:docMk/>
              <pc:sldMasterMk cId="2559252678" sldId="2147483648"/>
              <pc:sldLayoutMk cId="3091354359" sldId="2147483682"/>
              <ac:spMk id="59" creationId="{AFBEC730-6113-4B13-B48C-FC7777D1B62B}"/>
            </ac:spMkLst>
          </pc:spChg>
          <pc:picChg chg="del">
            <ac:chgData name="Juan Antonio Calles" userId="34418a57-51d9-413c-ab7e-cac145cad5b7" providerId="ADAL" clId="{C624DF67-C759-4229-ACBA-E1927005C0F1}" dt="2021-11-19T11:44:43.586" v="257" actId="478"/>
            <ac:picMkLst>
              <pc:docMk/>
              <pc:sldMasterMk cId="2559252678" sldId="2147483648"/>
              <pc:sldLayoutMk cId="3091354359" sldId="2147483682"/>
              <ac:picMk id="8" creationId="{1CF322A2-7094-49C9-BB9F-324C7055B790}"/>
            </ac:picMkLst>
          </pc:picChg>
          <pc:picChg chg="del">
            <ac:chgData name="Juan Antonio Calles" userId="34418a57-51d9-413c-ab7e-cac145cad5b7" providerId="ADAL" clId="{C624DF67-C759-4229-ACBA-E1927005C0F1}" dt="2021-11-19T11:44:43.586" v="257" actId="478"/>
            <ac:picMkLst>
              <pc:docMk/>
              <pc:sldMasterMk cId="2559252678" sldId="2147483648"/>
              <pc:sldLayoutMk cId="3091354359" sldId="2147483682"/>
              <ac:picMk id="9" creationId="{35103A9F-5220-4B94-998B-3CC4AA5F3919}"/>
            </ac:picMkLst>
          </pc:picChg>
          <pc:picChg chg="del">
            <ac:chgData name="Juan Antonio Calles" userId="34418a57-51d9-413c-ab7e-cac145cad5b7" providerId="ADAL" clId="{C624DF67-C759-4229-ACBA-E1927005C0F1}" dt="2021-11-19T11:44:43.586" v="257" actId="478"/>
            <ac:picMkLst>
              <pc:docMk/>
              <pc:sldMasterMk cId="2559252678" sldId="2147483648"/>
              <pc:sldLayoutMk cId="3091354359" sldId="2147483682"/>
              <ac:picMk id="12" creationId="{F5088442-0D1C-4CAB-99E7-5456EB526353}"/>
            </ac:picMkLst>
          </pc:picChg>
          <pc:picChg chg="del">
            <ac:chgData name="Juan Antonio Calles" userId="34418a57-51d9-413c-ab7e-cac145cad5b7" providerId="ADAL" clId="{C624DF67-C759-4229-ACBA-E1927005C0F1}" dt="2021-11-19T11:44:43.586" v="257" actId="478"/>
            <ac:picMkLst>
              <pc:docMk/>
              <pc:sldMasterMk cId="2559252678" sldId="2147483648"/>
              <pc:sldLayoutMk cId="3091354359" sldId="2147483682"/>
              <ac:picMk id="13" creationId="{F16B3A44-D9BF-4C36-82BB-C22BD79F55DA}"/>
            </ac:picMkLst>
          </pc:picChg>
          <pc:picChg chg="del">
            <ac:chgData name="Juan Antonio Calles" userId="34418a57-51d9-413c-ab7e-cac145cad5b7" providerId="ADAL" clId="{C624DF67-C759-4229-ACBA-E1927005C0F1}" dt="2021-11-19T11:44:43.586" v="257" actId="478"/>
            <ac:picMkLst>
              <pc:docMk/>
              <pc:sldMasterMk cId="2559252678" sldId="2147483648"/>
              <pc:sldLayoutMk cId="3091354359" sldId="2147483682"/>
              <ac:picMk id="14" creationId="{E2B4500A-384F-4E8F-BC2D-BEC7C35946E8}"/>
            </ac:picMkLst>
          </pc:picChg>
          <pc:picChg chg="del">
            <ac:chgData name="Juan Antonio Calles" userId="34418a57-51d9-413c-ab7e-cac145cad5b7" providerId="ADAL" clId="{C624DF67-C759-4229-ACBA-E1927005C0F1}" dt="2021-11-19T11:44:43.586" v="257" actId="478"/>
            <ac:picMkLst>
              <pc:docMk/>
              <pc:sldMasterMk cId="2559252678" sldId="2147483648"/>
              <pc:sldLayoutMk cId="3091354359" sldId="2147483682"/>
              <ac:picMk id="16" creationId="{CD043585-9FB7-49F8-8D4C-34ED81B7EEA3}"/>
            </ac:picMkLst>
          </pc:picChg>
          <pc:picChg chg="del">
            <ac:chgData name="Juan Antonio Calles" userId="34418a57-51d9-413c-ab7e-cac145cad5b7" providerId="ADAL" clId="{C624DF67-C759-4229-ACBA-E1927005C0F1}" dt="2021-11-19T11:44:43.586" v="257" actId="478"/>
            <ac:picMkLst>
              <pc:docMk/>
              <pc:sldMasterMk cId="2559252678" sldId="2147483648"/>
              <pc:sldLayoutMk cId="3091354359" sldId="2147483682"/>
              <ac:picMk id="17" creationId="{99C62FEE-8D24-464E-9CD6-8B147208355D}"/>
            </ac:picMkLst>
          </pc:picChg>
          <pc:picChg chg="del">
            <ac:chgData name="Juan Antonio Calles" userId="34418a57-51d9-413c-ab7e-cac145cad5b7" providerId="ADAL" clId="{C624DF67-C759-4229-ACBA-E1927005C0F1}" dt="2021-11-19T11:44:43.586" v="257" actId="478"/>
            <ac:picMkLst>
              <pc:docMk/>
              <pc:sldMasterMk cId="2559252678" sldId="2147483648"/>
              <pc:sldLayoutMk cId="3091354359" sldId="2147483682"/>
              <ac:picMk id="18" creationId="{0AD8E794-B12F-4A2C-A7C4-AA9F3D0435EE}"/>
            </ac:picMkLst>
          </pc:picChg>
          <pc:picChg chg="del">
            <ac:chgData name="Juan Antonio Calles" userId="34418a57-51d9-413c-ab7e-cac145cad5b7" providerId="ADAL" clId="{C624DF67-C759-4229-ACBA-E1927005C0F1}" dt="2021-11-19T11:44:43.586" v="257" actId="478"/>
            <ac:picMkLst>
              <pc:docMk/>
              <pc:sldMasterMk cId="2559252678" sldId="2147483648"/>
              <pc:sldLayoutMk cId="3091354359" sldId="2147483682"/>
              <ac:picMk id="19" creationId="{FAD915B3-A743-45D4-BB5F-9FA23A14B63C}"/>
            </ac:picMkLst>
          </pc:picChg>
          <pc:picChg chg="del">
            <ac:chgData name="Juan Antonio Calles" userId="34418a57-51d9-413c-ab7e-cac145cad5b7" providerId="ADAL" clId="{C624DF67-C759-4229-ACBA-E1927005C0F1}" dt="2021-11-19T11:44:43.586" v="257" actId="478"/>
            <ac:picMkLst>
              <pc:docMk/>
              <pc:sldMasterMk cId="2559252678" sldId="2147483648"/>
              <pc:sldLayoutMk cId="3091354359" sldId="2147483682"/>
              <ac:picMk id="27" creationId="{4D22C577-CA66-4818-9683-7FC216640DC6}"/>
            </ac:picMkLst>
          </pc:picChg>
          <pc:picChg chg="del">
            <ac:chgData name="Juan Antonio Calles" userId="34418a57-51d9-413c-ab7e-cac145cad5b7" providerId="ADAL" clId="{C624DF67-C759-4229-ACBA-E1927005C0F1}" dt="2021-11-19T11:44:43.586" v="257" actId="478"/>
            <ac:picMkLst>
              <pc:docMk/>
              <pc:sldMasterMk cId="2559252678" sldId="2147483648"/>
              <pc:sldLayoutMk cId="3091354359" sldId="2147483682"/>
              <ac:picMk id="29" creationId="{F157FA00-AF92-4FB9-99F9-D55C61EB48E8}"/>
            </ac:picMkLst>
          </pc:picChg>
          <pc:picChg chg="del">
            <ac:chgData name="Juan Antonio Calles" userId="34418a57-51d9-413c-ab7e-cac145cad5b7" providerId="ADAL" clId="{C624DF67-C759-4229-ACBA-E1927005C0F1}" dt="2021-11-19T11:44:43.586" v="257" actId="478"/>
            <ac:picMkLst>
              <pc:docMk/>
              <pc:sldMasterMk cId="2559252678" sldId="2147483648"/>
              <pc:sldLayoutMk cId="3091354359" sldId="2147483682"/>
              <ac:picMk id="30" creationId="{A2A8C098-428D-42FF-A639-2960EB8B0C4A}"/>
            </ac:picMkLst>
          </pc:picChg>
          <pc:picChg chg="del">
            <ac:chgData name="Juan Antonio Calles" userId="34418a57-51d9-413c-ab7e-cac145cad5b7" providerId="ADAL" clId="{C624DF67-C759-4229-ACBA-E1927005C0F1}" dt="2021-11-19T11:44:43.586" v="257" actId="478"/>
            <ac:picMkLst>
              <pc:docMk/>
              <pc:sldMasterMk cId="2559252678" sldId="2147483648"/>
              <pc:sldLayoutMk cId="3091354359" sldId="2147483682"/>
              <ac:picMk id="32" creationId="{BB4E4F1F-22BD-4C44-B588-0449A3A40900}"/>
            </ac:picMkLst>
          </pc:picChg>
          <pc:picChg chg="add mod">
            <ac:chgData name="Juan Antonio Calles" userId="34418a57-51d9-413c-ab7e-cac145cad5b7" providerId="ADAL" clId="{C624DF67-C759-4229-ACBA-E1927005C0F1}" dt="2021-11-19T11:44:47.873" v="258"/>
            <ac:picMkLst>
              <pc:docMk/>
              <pc:sldMasterMk cId="2559252678" sldId="2147483648"/>
              <pc:sldLayoutMk cId="3091354359" sldId="2147483682"/>
              <ac:picMk id="39" creationId="{C949420E-546A-47B9-B15F-6357FF907B5E}"/>
            </ac:picMkLst>
          </pc:picChg>
          <pc:picChg chg="add mod">
            <ac:chgData name="Juan Antonio Calles" userId="34418a57-51d9-413c-ab7e-cac145cad5b7" providerId="ADAL" clId="{C624DF67-C759-4229-ACBA-E1927005C0F1}" dt="2021-11-19T11:44:47.873" v="258"/>
            <ac:picMkLst>
              <pc:docMk/>
              <pc:sldMasterMk cId="2559252678" sldId="2147483648"/>
              <pc:sldLayoutMk cId="3091354359" sldId="2147483682"/>
              <ac:picMk id="40" creationId="{93D553F6-EFAA-4AC9-B001-BF7A6E4F5053}"/>
            </ac:picMkLst>
          </pc:picChg>
          <pc:picChg chg="add mod">
            <ac:chgData name="Juan Antonio Calles" userId="34418a57-51d9-413c-ab7e-cac145cad5b7" providerId="ADAL" clId="{C624DF67-C759-4229-ACBA-E1927005C0F1}" dt="2021-11-19T11:44:47.873" v="258"/>
            <ac:picMkLst>
              <pc:docMk/>
              <pc:sldMasterMk cId="2559252678" sldId="2147483648"/>
              <pc:sldLayoutMk cId="3091354359" sldId="2147483682"/>
              <ac:picMk id="42" creationId="{97B0DCA3-0961-459B-9680-46753458FE13}"/>
            </ac:picMkLst>
          </pc:picChg>
          <pc:picChg chg="add mod">
            <ac:chgData name="Juan Antonio Calles" userId="34418a57-51d9-413c-ab7e-cac145cad5b7" providerId="ADAL" clId="{C624DF67-C759-4229-ACBA-E1927005C0F1}" dt="2021-11-19T11:44:47.873" v="258"/>
            <ac:picMkLst>
              <pc:docMk/>
              <pc:sldMasterMk cId="2559252678" sldId="2147483648"/>
              <pc:sldLayoutMk cId="3091354359" sldId="2147483682"/>
              <ac:picMk id="43" creationId="{A2FA7251-4427-4971-8500-25811EB169B8}"/>
            </ac:picMkLst>
          </pc:picChg>
          <pc:picChg chg="add mod">
            <ac:chgData name="Juan Antonio Calles" userId="34418a57-51d9-413c-ab7e-cac145cad5b7" providerId="ADAL" clId="{C624DF67-C759-4229-ACBA-E1927005C0F1}" dt="2021-11-19T11:44:47.873" v="258"/>
            <ac:picMkLst>
              <pc:docMk/>
              <pc:sldMasterMk cId="2559252678" sldId="2147483648"/>
              <pc:sldLayoutMk cId="3091354359" sldId="2147483682"/>
              <ac:picMk id="44" creationId="{3C1FDD0C-0DC4-4A5C-BED8-9793774A7A79}"/>
            </ac:picMkLst>
          </pc:picChg>
          <pc:picChg chg="add mod">
            <ac:chgData name="Juan Antonio Calles" userId="34418a57-51d9-413c-ab7e-cac145cad5b7" providerId="ADAL" clId="{C624DF67-C759-4229-ACBA-E1927005C0F1}" dt="2021-11-19T11:44:47.873" v="258"/>
            <ac:picMkLst>
              <pc:docMk/>
              <pc:sldMasterMk cId="2559252678" sldId="2147483648"/>
              <pc:sldLayoutMk cId="3091354359" sldId="2147483682"/>
              <ac:picMk id="46" creationId="{9952B1F1-C8E6-4EA2-A898-F2AD83686D93}"/>
            </ac:picMkLst>
          </pc:picChg>
          <pc:picChg chg="add mod">
            <ac:chgData name="Juan Antonio Calles" userId="34418a57-51d9-413c-ab7e-cac145cad5b7" providerId="ADAL" clId="{C624DF67-C759-4229-ACBA-E1927005C0F1}" dt="2021-11-19T11:44:47.873" v="258"/>
            <ac:picMkLst>
              <pc:docMk/>
              <pc:sldMasterMk cId="2559252678" sldId="2147483648"/>
              <pc:sldLayoutMk cId="3091354359" sldId="2147483682"/>
              <ac:picMk id="47" creationId="{9A95A44A-A2B1-484C-A494-15F95BAD81A4}"/>
            </ac:picMkLst>
          </pc:picChg>
          <pc:picChg chg="add mod">
            <ac:chgData name="Juan Antonio Calles" userId="34418a57-51d9-413c-ab7e-cac145cad5b7" providerId="ADAL" clId="{C624DF67-C759-4229-ACBA-E1927005C0F1}" dt="2021-11-19T11:44:47.873" v="258"/>
            <ac:picMkLst>
              <pc:docMk/>
              <pc:sldMasterMk cId="2559252678" sldId="2147483648"/>
              <pc:sldLayoutMk cId="3091354359" sldId="2147483682"/>
              <ac:picMk id="48" creationId="{AF1A248C-BCDC-47D2-BB8D-7CB3C45471DB}"/>
            </ac:picMkLst>
          </pc:picChg>
          <pc:picChg chg="add mod">
            <ac:chgData name="Juan Antonio Calles" userId="34418a57-51d9-413c-ab7e-cac145cad5b7" providerId="ADAL" clId="{C624DF67-C759-4229-ACBA-E1927005C0F1}" dt="2021-11-19T11:44:47.873" v="258"/>
            <ac:picMkLst>
              <pc:docMk/>
              <pc:sldMasterMk cId="2559252678" sldId="2147483648"/>
              <pc:sldLayoutMk cId="3091354359" sldId="2147483682"/>
              <ac:picMk id="49" creationId="{760DFF17-A614-41A7-9FDE-016A2726E2AA}"/>
            </ac:picMkLst>
          </pc:picChg>
          <pc:picChg chg="add mod">
            <ac:chgData name="Juan Antonio Calles" userId="34418a57-51d9-413c-ab7e-cac145cad5b7" providerId="ADAL" clId="{C624DF67-C759-4229-ACBA-E1927005C0F1}" dt="2021-11-19T11:44:47.873" v="258"/>
            <ac:picMkLst>
              <pc:docMk/>
              <pc:sldMasterMk cId="2559252678" sldId="2147483648"/>
              <pc:sldLayoutMk cId="3091354359" sldId="2147483682"/>
              <ac:picMk id="56" creationId="{958C5F79-C18F-43D4-AEEC-7BD43C33B40D}"/>
            </ac:picMkLst>
          </pc:picChg>
          <pc:picChg chg="add mod">
            <ac:chgData name="Juan Antonio Calles" userId="34418a57-51d9-413c-ab7e-cac145cad5b7" providerId="ADAL" clId="{C624DF67-C759-4229-ACBA-E1927005C0F1}" dt="2021-11-19T11:44:47.873" v="258"/>
            <ac:picMkLst>
              <pc:docMk/>
              <pc:sldMasterMk cId="2559252678" sldId="2147483648"/>
              <pc:sldLayoutMk cId="3091354359" sldId="2147483682"/>
              <ac:picMk id="58" creationId="{8DF3B03E-27C2-4290-BB88-1393619F7DE8}"/>
            </ac:picMkLst>
          </pc:picChg>
        </pc:sldLayoutChg>
        <pc:sldLayoutChg chg="addSp delSp modSp mod">
          <pc:chgData name="Juan Antonio Calles" userId="34418a57-51d9-413c-ab7e-cac145cad5b7" providerId="ADAL" clId="{C624DF67-C759-4229-ACBA-E1927005C0F1}" dt="2021-11-19T11:44:39.513" v="256"/>
          <pc:sldLayoutMkLst>
            <pc:docMk/>
            <pc:sldMasterMk cId="2559252678" sldId="2147483648"/>
            <pc:sldLayoutMk cId="83248674" sldId="2147483683"/>
          </pc:sldLayoutMkLst>
          <pc:spChg chg="del">
            <ac:chgData name="Juan Antonio Calles" userId="34418a57-51d9-413c-ab7e-cac145cad5b7" providerId="ADAL" clId="{C624DF67-C759-4229-ACBA-E1927005C0F1}" dt="2021-11-19T11:44:39.070" v="255" actId="478"/>
            <ac:spMkLst>
              <pc:docMk/>
              <pc:sldMasterMk cId="2559252678" sldId="2147483648"/>
              <pc:sldLayoutMk cId="83248674" sldId="2147483683"/>
              <ac:spMk id="3" creationId="{DC12294E-A7D7-45EC-9BC4-ADC3839175BF}"/>
            </ac:spMkLst>
          </pc:spChg>
          <pc:spChg chg="del">
            <ac:chgData name="Juan Antonio Calles" userId="34418a57-51d9-413c-ab7e-cac145cad5b7" providerId="ADAL" clId="{C624DF67-C759-4229-ACBA-E1927005C0F1}" dt="2021-11-19T11:44:39.070" v="255" actId="478"/>
            <ac:spMkLst>
              <pc:docMk/>
              <pc:sldMasterMk cId="2559252678" sldId="2147483648"/>
              <pc:sldLayoutMk cId="83248674" sldId="2147483683"/>
              <ac:spMk id="4" creationId="{D85C5CC6-4384-464D-88DD-643F2BAB671A}"/>
            </ac:spMkLst>
          </pc:spChg>
          <pc:spChg chg="del">
            <ac:chgData name="Juan Antonio Calles" userId="34418a57-51d9-413c-ab7e-cac145cad5b7" providerId="ADAL" clId="{C624DF67-C759-4229-ACBA-E1927005C0F1}" dt="2021-11-19T11:44:39.070" v="255" actId="478"/>
            <ac:spMkLst>
              <pc:docMk/>
              <pc:sldMasterMk cId="2559252678" sldId="2147483648"/>
              <pc:sldLayoutMk cId="83248674" sldId="2147483683"/>
              <ac:spMk id="7" creationId="{6D185D1A-0BB1-48B2-833D-ED8039077E22}"/>
            </ac:spMkLst>
          </pc:spChg>
          <pc:spChg chg="del">
            <ac:chgData name="Juan Antonio Calles" userId="34418a57-51d9-413c-ab7e-cac145cad5b7" providerId="ADAL" clId="{C624DF67-C759-4229-ACBA-E1927005C0F1}" dt="2021-11-19T11:44:39.070" v="255" actId="478"/>
            <ac:spMkLst>
              <pc:docMk/>
              <pc:sldMasterMk cId="2559252678" sldId="2147483648"/>
              <pc:sldLayoutMk cId="83248674" sldId="2147483683"/>
              <ac:spMk id="11" creationId="{50F9F50D-DC8C-448B-B879-9C4E95D41466}"/>
            </ac:spMkLst>
          </pc:spChg>
          <pc:spChg chg="del">
            <ac:chgData name="Juan Antonio Calles" userId="34418a57-51d9-413c-ab7e-cac145cad5b7" providerId="ADAL" clId="{C624DF67-C759-4229-ACBA-E1927005C0F1}" dt="2021-11-19T11:44:39.070" v="255" actId="478"/>
            <ac:spMkLst>
              <pc:docMk/>
              <pc:sldMasterMk cId="2559252678" sldId="2147483648"/>
              <pc:sldLayoutMk cId="83248674" sldId="2147483683"/>
              <ac:spMk id="16" creationId="{801EE7F1-A9C0-4841-8188-CD773FCC20AE}"/>
            </ac:spMkLst>
          </pc:spChg>
          <pc:spChg chg="del">
            <ac:chgData name="Juan Antonio Calles" userId="34418a57-51d9-413c-ab7e-cac145cad5b7" providerId="ADAL" clId="{C624DF67-C759-4229-ACBA-E1927005C0F1}" dt="2021-11-19T11:44:39.070" v="255" actId="478"/>
            <ac:spMkLst>
              <pc:docMk/>
              <pc:sldMasterMk cId="2559252678" sldId="2147483648"/>
              <pc:sldLayoutMk cId="83248674" sldId="2147483683"/>
              <ac:spMk id="17" creationId="{7E5A4018-0C49-4B29-A1E8-38B279252F97}"/>
            </ac:spMkLst>
          </pc:spChg>
          <pc:spChg chg="del">
            <ac:chgData name="Juan Antonio Calles" userId="34418a57-51d9-413c-ab7e-cac145cad5b7" providerId="ADAL" clId="{C624DF67-C759-4229-ACBA-E1927005C0F1}" dt="2021-11-19T11:44:39.070" v="255" actId="478"/>
            <ac:spMkLst>
              <pc:docMk/>
              <pc:sldMasterMk cId="2559252678" sldId="2147483648"/>
              <pc:sldLayoutMk cId="83248674" sldId="2147483683"/>
              <ac:spMk id="18" creationId="{5D1816AE-D32B-493C-8839-799E8384C36E}"/>
            </ac:spMkLst>
          </pc:spChg>
          <pc:spChg chg="del">
            <ac:chgData name="Juan Antonio Calles" userId="34418a57-51d9-413c-ab7e-cac145cad5b7" providerId="ADAL" clId="{C624DF67-C759-4229-ACBA-E1927005C0F1}" dt="2021-11-19T11:44:39.070" v="255" actId="478"/>
            <ac:spMkLst>
              <pc:docMk/>
              <pc:sldMasterMk cId="2559252678" sldId="2147483648"/>
              <pc:sldLayoutMk cId="83248674" sldId="2147483683"/>
              <ac:spMk id="19" creationId="{7B22C4BE-591A-46FB-86F7-959B22AEBBB7}"/>
            </ac:spMkLst>
          </pc:spChg>
          <pc:spChg chg="del">
            <ac:chgData name="Juan Antonio Calles" userId="34418a57-51d9-413c-ab7e-cac145cad5b7" providerId="ADAL" clId="{C624DF67-C759-4229-ACBA-E1927005C0F1}" dt="2021-11-19T11:44:39.070" v="255" actId="478"/>
            <ac:spMkLst>
              <pc:docMk/>
              <pc:sldMasterMk cId="2559252678" sldId="2147483648"/>
              <pc:sldLayoutMk cId="83248674" sldId="2147483683"/>
              <ac:spMk id="20" creationId="{0E8B59F3-C56D-4761-968E-483A3E5F45AA}"/>
            </ac:spMkLst>
          </pc:spChg>
          <pc:spChg chg="del">
            <ac:chgData name="Juan Antonio Calles" userId="34418a57-51d9-413c-ab7e-cac145cad5b7" providerId="ADAL" clId="{C624DF67-C759-4229-ACBA-E1927005C0F1}" dt="2021-11-19T11:44:39.070" v="255" actId="478"/>
            <ac:spMkLst>
              <pc:docMk/>
              <pc:sldMasterMk cId="2559252678" sldId="2147483648"/>
              <pc:sldLayoutMk cId="83248674" sldId="2147483683"/>
              <ac:spMk id="21" creationId="{73109A8B-5F5D-4143-9E3E-2F9E0CD7CC40}"/>
            </ac:spMkLst>
          </pc:spChg>
          <pc:spChg chg="del">
            <ac:chgData name="Juan Antonio Calles" userId="34418a57-51d9-413c-ab7e-cac145cad5b7" providerId="ADAL" clId="{C624DF67-C759-4229-ACBA-E1927005C0F1}" dt="2021-11-19T11:44:39.070" v="255" actId="478"/>
            <ac:spMkLst>
              <pc:docMk/>
              <pc:sldMasterMk cId="2559252678" sldId="2147483648"/>
              <pc:sldLayoutMk cId="83248674" sldId="2147483683"/>
              <ac:spMk id="22" creationId="{7648A313-C3EF-4B35-97E7-4DEB8F7FC733}"/>
            </ac:spMkLst>
          </pc:spChg>
          <pc:spChg chg="del">
            <ac:chgData name="Juan Antonio Calles" userId="34418a57-51d9-413c-ab7e-cac145cad5b7" providerId="ADAL" clId="{C624DF67-C759-4229-ACBA-E1927005C0F1}" dt="2021-11-19T11:44:39.070" v="255" actId="478"/>
            <ac:spMkLst>
              <pc:docMk/>
              <pc:sldMasterMk cId="2559252678" sldId="2147483648"/>
              <pc:sldLayoutMk cId="83248674" sldId="2147483683"/>
              <ac:spMk id="24" creationId="{6819FCAD-95C7-4CFD-BAE4-A6120174EDBA}"/>
            </ac:spMkLst>
          </pc:spChg>
          <pc:spChg chg="del">
            <ac:chgData name="Juan Antonio Calles" userId="34418a57-51d9-413c-ab7e-cac145cad5b7" providerId="ADAL" clId="{C624DF67-C759-4229-ACBA-E1927005C0F1}" dt="2021-11-19T11:44:39.070" v="255" actId="478"/>
            <ac:spMkLst>
              <pc:docMk/>
              <pc:sldMasterMk cId="2559252678" sldId="2147483648"/>
              <pc:sldLayoutMk cId="83248674" sldId="2147483683"/>
              <ac:spMk id="27" creationId="{1DC570DE-13F3-4914-A844-EAC165458AF7}"/>
            </ac:spMkLst>
          </pc:spChg>
          <pc:spChg chg="add mod">
            <ac:chgData name="Juan Antonio Calles" userId="34418a57-51d9-413c-ab7e-cac145cad5b7" providerId="ADAL" clId="{C624DF67-C759-4229-ACBA-E1927005C0F1}" dt="2021-11-19T11:44:39.513" v="256"/>
            <ac:spMkLst>
              <pc:docMk/>
              <pc:sldMasterMk cId="2559252678" sldId="2147483648"/>
              <pc:sldLayoutMk cId="83248674" sldId="2147483683"/>
              <ac:spMk id="29" creationId="{BAF7FD1C-F0D6-4448-BBB1-016840652668}"/>
            </ac:spMkLst>
          </pc:spChg>
          <pc:spChg chg="del">
            <ac:chgData name="Juan Antonio Calles" userId="34418a57-51d9-413c-ab7e-cac145cad5b7" providerId="ADAL" clId="{C624DF67-C759-4229-ACBA-E1927005C0F1}" dt="2021-11-19T11:44:39.070" v="255" actId="478"/>
            <ac:spMkLst>
              <pc:docMk/>
              <pc:sldMasterMk cId="2559252678" sldId="2147483648"/>
              <pc:sldLayoutMk cId="83248674" sldId="2147483683"/>
              <ac:spMk id="30" creationId="{9BA56B3F-96A5-408F-9402-A9307202905F}"/>
            </ac:spMkLst>
          </pc:spChg>
          <pc:spChg chg="add mod">
            <ac:chgData name="Juan Antonio Calles" userId="34418a57-51d9-413c-ab7e-cac145cad5b7" providerId="ADAL" clId="{C624DF67-C759-4229-ACBA-E1927005C0F1}" dt="2021-11-19T11:44:39.513" v="256"/>
            <ac:spMkLst>
              <pc:docMk/>
              <pc:sldMasterMk cId="2559252678" sldId="2147483648"/>
              <pc:sldLayoutMk cId="83248674" sldId="2147483683"/>
              <ac:spMk id="31" creationId="{8E823D63-898D-4D63-AE0F-941C73DB5428}"/>
            </ac:spMkLst>
          </pc:spChg>
          <pc:spChg chg="add mod">
            <ac:chgData name="Juan Antonio Calles" userId="34418a57-51d9-413c-ab7e-cac145cad5b7" providerId="ADAL" clId="{C624DF67-C759-4229-ACBA-E1927005C0F1}" dt="2021-11-19T11:44:39.513" v="256"/>
            <ac:spMkLst>
              <pc:docMk/>
              <pc:sldMasterMk cId="2559252678" sldId="2147483648"/>
              <pc:sldLayoutMk cId="83248674" sldId="2147483683"/>
              <ac:spMk id="33" creationId="{88FE4317-F36E-48DE-B860-78E2018D45CE}"/>
            </ac:spMkLst>
          </pc:spChg>
          <pc:spChg chg="add mod">
            <ac:chgData name="Juan Antonio Calles" userId="34418a57-51d9-413c-ab7e-cac145cad5b7" providerId="ADAL" clId="{C624DF67-C759-4229-ACBA-E1927005C0F1}" dt="2021-11-19T11:44:39.513" v="256"/>
            <ac:spMkLst>
              <pc:docMk/>
              <pc:sldMasterMk cId="2559252678" sldId="2147483648"/>
              <pc:sldLayoutMk cId="83248674" sldId="2147483683"/>
              <ac:spMk id="37" creationId="{8B86F88D-FFE5-476C-9813-B3F0E1D2A25B}"/>
            </ac:spMkLst>
          </pc:spChg>
          <pc:spChg chg="add mod">
            <ac:chgData name="Juan Antonio Calles" userId="34418a57-51d9-413c-ab7e-cac145cad5b7" providerId="ADAL" clId="{C624DF67-C759-4229-ACBA-E1927005C0F1}" dt="2021-11-19T11:44:39.513" v="256"/>
            <ac:spMkLst>
              <pc:docMk/>
              <pc:sldMasterMk cId="2559252678" sldId="2147483648"/>
              <pc:sldLayoutMk cId="83248674" sldId="2147483683"/>
              <ac:spMk id="42" creationId="{E76B2524-BAE1-4525-9AA2-01B1FDC2C698}"/>
            </ac:spMkLst>
          </pc:spChg>
          <pc:spChg chg="add mod">
            <ac:chgData name="Juan Antonio Calles" userId="34418a57-51d9-413c-ab7e-cac145cad5b7" providerId="ADAL" clId="{C624DF67-C759-4229-ACBA-E1927005C0F1}" dt="2021-11-19T11:44:39.513" v="256"/>
            <ac:spMkLst>
              <pc:docMk/>
              <pc:sldMasterMk cId="2559252678" sldId="2147483648"/>
              <pc:sldLayoutMk cId="83248674" sldId="2147483683"/>
              <ac:spMk id="43" creationId="{1FEC5754-1E45-40EE-BA91-95216989B2B3}"/>
            </ac:spMkLst>
          </pc:spChg>
          <pc:spChg chg="add mod">
            <ac:chgData name="Juan Antonio Calles" userId="34418a57-51d9-413c-ab7e-cac145cad5b7" providerId="ADAL" clId="{C624DF67-C759-4229-ACBA-E1927005C0F1}" dt="2021-11-19T11:44:39.513" v="256"/>
            <ac:spMkLst>
              <pc:docMk/>
              <pc:sldMasterMk cId="2559252678" sldId="2147483648"/>
              <pc:sldLayoutMk cId="83248674" sldId="2147483683"/>
              <ac:spMk id="44" creationId="{9557D026-FA3F-406E-8986-3DC32A70EAF6}"/>
            </ac:spMkLst>
          </pc:spChg>
          <pc:spChg chg="add mod">
            <ac:chgData name="Juan Antonio Calles" userId="34418a57-51d9-413c-ab7e-cac145cad5b7" providerId="ADAL" clId="{C624DF67-C759-4229-ACBA-E1927005C0F1}" dt="2021-11-19T11:44:39.513" v="256"/>
            <ac:spMkLst>
              <pc:docMk/>
              <pc:sldMasterMk cId="2559252678" sldId="2147483648"/>
              <pc:sldLayoutMk cId="83248674" sldId="2147483683"/>
              <ac:spMk id="45" creationId="{6DEB9AD5-2B61-4AD2-9D53-A968203A51FC}"/>
            </ac:spMkLst>
          </pc:spChg>
          <pc:spChg chg="add mod">
            <ac:chgData name="Juan Antonio Calles" userId="34418a57-51d9-413c-ab7e-cac145cad5b7" providerId="ADAL" clId="{C624DF67-C759-4229-ACBA-E1927005C0F1}" dt="2021-11-19T11:44:39.513" v="256"/>
            <ac:spMkLst>
              <pc:docMk/>
              <pc:sldMasterMk cId="2559252678" sldId="2147483648"/>
              <pc:sldLayoutMk cId="83248674" sldId="2147483683"/>
              <ac:spMk id="46" creationId="{5E536A51-1D40-49DD-B756-680E426C5191}"/>
            </ac:spMkLst>
          </pc:spChg>
          <pc:spChg chg="add mod">
            <ac:chgData name="Juan Antonio Calles" userId="34418a57-51d9-413c-ab7e-cac145cad5b7" providerId="ADAL" clId="{C624DF67-C759-4229-ACBA-E1927005C0F1}" dt="2021-11-19T11:44:39.513" v="256"/>
            <ac:spMkLst>
              <pc:docMk/>
              <pc:sldMasterMk cId="2559252678" sldId="2147483648"/>
              <pc:sldLayoutMk cId="83248674" sldId="2147483683"/>
              <ac:spMk id="47" creationId="{BBB5CF5C-6720-40F5-915B-7A938CFBBF3A}"/>
            </ac:spMkLst>
          </pc:spChg>
          <pc:spChg chg="add mod">
            <ac:chgData name="Juan Antonio Calles" userId="34418a57-51d9-413c-ab7e-cac145cad5b7" providerId="ADAL" clId="{C624DF67-C759-4229-ACBA-E1927005C0F1}" dt="2021-11-19T11:44:39.513" v="256"/>
            <ac:spMkLst>
              <pc:docMk/>
              <pc:sldMasterMk cId="2559252678" sldId="2147483648"/>
              <pc:sldLayoutMk cId="83248674" sldId="2147483683"/>
              <ac:spMk id="49" creationId="{EC663D42-E351-4E2A-B32A-C0916CF8AE6C}"/>
            </ac:spMkLst>
          </pc:spChg>
          <pc:spChg chg="add mod">
            <ac:chgData name="Juan Antonio Calles" userId="34418a57-51d9-413c-ab7e-cac145cad5b7" providerId="ADAL" clId="{C624DF67-C759-4229-ACBA-E1927005C0F1}" dt="2021-11-19T11:44:39.513" v="256"/>
            <ac:spMkLst>
              <pc:docMk/>
              <pc:sldMasterMk cId="2559252678" sldId="2147483648"/>
              <pc:sldLayoutMk cId="83248674" sldId="2147483683"/>
              <ac:spMk id="51" creationId="{D5299618-1D2B-4F27-9E82-4883073D47D3}"/>
            </ac:spMkLst>
          </pc:spChg>
          <pc:picChg chg="del">
            <ac:chgData name="Juan Antonio Calles" userId="34418a57-51d9-413c-ab7e-cac145cad5b7" providerId="ADAL" clId="{C624DF67-C759-4229-ACBA-E1927005C0F1}" dt="2021-11-19T11:44:39.070" v="255" actId="478"/>
            <ac:picMkLst>
              <pc:docMk/>
              <pc:sldMasterMk cId="2559252678" sldId="2147483648"/>
              <pc:sldLayoutMk cId="83248674" sldId="2147483683"/>
              <ac:picMk id="5" creationId="{47DD007A-8BC2-4FE2-A3AB-C4B0AAB24F99}"/>
            </ac:picMkLst>
          </pc:picChg>
          <pc:picChg chg="del">
            <ac:chgData name="Juan Antonio Calles" userId="34418a57-51d9-413c-ab7e-cac145cad5b7" providerId="ADAL" clId="{C624DF67-C759-4229-ACBA-E1927005C0F1}" dt="2021-11-19T11:44:39.070" v="255" actId="478"/>
            <ac:picMkLst>
              <pc:docMk/>
              <pc:sldMasterMk cId="2559252678" sldId="2147483648"/>
              <pc:sldLayoutMk cId="83248674" sldId="2147483683"/>
              <ac:picMk id="8" creationId="{547B463A-CC59-48AF-9BBB-266AFD41ACAF}"/>
            </ac:picMkLst>
          </pc:picChg>
          <pc:picChg chg="del">
            <ac:chgData name="Juan Antonio Calles" userId="34418a57-51d9-413c-ab7e-cac145cad5b7" providerId="ADAL" clId="{C624DF67-C759-4229-ACBA-E1927005C0F1}" dt="2021-11-19T11:44:39.070" v="255" actId="478"/>
            <ac:picMkLst>
              <pc:docMk/>
              <pc:sldMasterMk cId="2559252678" sldId="2147483648"/>
              <pc:sldLayoutMk cId="83248674" sldId="2147483683"/>
              <ac:picMk id="9" creationId="{857357ED-5F4D-4508-9B12-D5E5CF902B6C}"/>
            </ac:picMkLst>
          </pc:picChg>
          <pc:picChg chg="del">
            <ac:chgData name="Juan Antonio Calles" userId="34418a57-51d9-413c-ab7e-cac145cad5b7" providerId="ADAL" clId="{C624DF67-C759-4229-ACBA-E1927005C0F1}" dt="2021-11-19T11:44:39.070" v="255" actId="478"/>
            <ac:picMkLst>
              <pc:docMk/>
              <pc:sldMasterMk cId="2559252678" sldId="2147483648"/>
              <pc:sldLayoutMk cId="83248674" sldId="2147483683"/>
              <ac:picMk id="10" creationId="{C96C540B-FD7A-4907-A308-9C7B73CED018}"/>
            </ac:picMkLst>
          </pc:picChg>
          <pc:picChg chg="del">
            <ac:chgData name="Juan Antonio Calles" userId="34418a57-51d9-413c-ab7e-cac145cad5b7" providerId="ADAL" clId="{C624DF67-C759-4229-ACBA-E1927005C0F1}" dt="2021-11-19T11:44:39.070" v="255" actId="478"/>
            <ac:picMkLst>
              <pc:docMk/>
              <pc:sldMasterMk cId="2559252678" sldId="2147483648"/>
              <pc:sldLayoutMk cId="83248674" sldId="2147483683"/>
              <ac:picMk id="12" creationId="{BF055FA0-5EE6-484C-8A1B-0ED9C4ED748B}"/>
            </ac:picMkLst>
          </pc:picChg>
          <pc:picChg chg="del">
            <ac:chgData name="Juan Antonio Calles" userId="34418a57-51d9-413c-ab7e-cac145cad5b7" providerId="ADAL" clId="{C624DF67-C759-4229-ACBA-E1927005C0F1}" dt="2021-11-19T11:44:39.070" v="255" actId="478"/>
            <ac:picMkLst>
              <pc:docMk/>
              <pc:sldMasterMk cId="2559252678" sldId="2147483648"/>
              <pc:sldLayoutMk cId="83248674" sldId="2147483683"/>
              <ac:picMk id="13" creationId="{26602B60-7408-4856-BC7B-12451FC6F0DB}"/>
            </ac:picMkLst>
          </pc:picChg>
          <pc:picChg chg="del">
            <ac:chgData name="Juan Antonio Calles" userId="34418a57-51d9-413c-ab7e-cac145cad5b7" providerId="ADAL" clId="{C624DF67-C759-4229-ACBA-E1927005C0F1}" dt="2021-11-19T11:44:39.070" v="255" actId="478"/>
            <ac:picMkLst>
              <pc:docMk/>
              <pc:sldMasterMk cId="2559252678" sldId="2147483648"/>
              <pc:sldLayoutMk cId="83248674" sldId="2147483683"/>
              <ac:picMk id="14" creationId="{1978A09A-EC36-4BEF-8053-FBCCDE575EC9}"/>
            </ac:picMkLst>
          </pc:picChg>
          <pc:picChg chg="del">
            <ac:chgData name="Juan Antonio Calles" userId="34418a57-51d9-413c-ab7e-cac145cad5b7" providerId="ADAL" clId="{C624DF67-C759-4229-ACBA-E1927005C0F1}" dt="2021-11-19T11:44:39.070" v="255" actId="478"/>
            <ac:picMkLst>
              <pc:docMk/>
              <pc:sldMasterMk cId="2559252678" sldId="2147483648"/>
              <pc:sldLayoutMk cId="83248674" sldId="2147483683"/>
              <ac:picMk id="15" creationId="{12B72439-1E6B-47C4-AC4D-83EFE7312828}"/>
            </ac:picMkLst>
          </pc:picChg>
          <pc:picChg chg="del">
            <ac:chgData name="Juan Antonio Calles" userId="34418a57-51d9-413c-ab7e-cac145cad5b7" providerId="ADAL" clId="{C624DF67-C759-4229-ACBA-E1927005C0F1}" dt="2021-11-19T11:44:39.070" v="255" actId="478"/>
            <ac:picMkLst>
              <pc:docMk/>
              <pc:sldMasterMk cId="2559252678" sldId="2147483648"/>
              <pc:sldLayoutMk cId="83248674" sldId="2147483683"/>
              <ac:picMk id="23" creationId="{8C0FD778-327B-4EB5-A284-00D0E3D9344D}"/>
            </ac:picMkLst>
          </pc:picChg>
          <pc:picChg chg="del">
            <ac:chgData name="Juan Antonio Calles" userId="34418a57-51d9-413c-ab7e-cac145cad5b7" providerId="ADAL" clId="{C624DF67-C759-4229-ACBA-E1927005C0F1}" dt="2021-11-19T11:44:39.070" v="255" actId="478"/>
            <ac:picMkLst>
              <pc:docMk/>
              <pc:sldMasterMk cId="2559252678" sldId="2147483648"/>
              <pc:sldLayoutMk cId="83248674" sldId="2147483683"/>
              <ac:picMk id="25" creationId="{2280FB87-E0C4-467B-8A54-4259DF5D94A5}"/>
            </ac:picMkLst>
          </pc:picChg>
          <pc:picChg chg="del">
            <ac:chgData name="Juan Antonio Calles" userId="34418a57-51d9-413c-ab7e-cac145cad5b7" providerId="ADAL" clId="{C624DF67-C759-4229-ACBA-E1927005C0F1}" dt="2021-11-19T11:44:39.070" v="255" actId="478"/>
            <ac:picMkLst>
              <pc:docMk/>
              <pc:sldMasterMk cId="2559252678" sldId="2147483648"/>
              <pc:sldLayoutMk cId="83248674" sldId="2147483683"/>
              <ac:picMk id="26" creationId="{08A3D1FE-9AFB-4C56-870A-406FAA0D7D5B}"/>
            </ac:picMkLst>
          </pc:picChg>
          <pc:picChg chg="del">
            <ac:chgData name="Juan Antonio Calles" userId="34418a57-51d9-413c-ab7e-cac145cad5b7" providerId="ADAL" clId="{C624DF67-C759-4229-ACBA-E1927005C0F1}" dt="2021-11-19T11:44:39.070" v="255" actId="478"/>
            <ac:picMkLst>
              <pc:docMk/>
              <pc:sldMasterMk cId="2559252678" sldId="2147483648"/>
              <pc:sldLayoutMk cId="83248674" sldId="2147483683"/>
              <ac:picMk id="28" creationId="{8EC73916-E853-4B3E-BD72-7CB7472EA45E}"/>
            </ac:picMkLst>
          </pc:picChg>
          <pc:picChg chg="add mod">
            <ac:chgData name="Juan Antonio Calles" userId="34418a57-51d9-413c-ab7e-cac145cad5b7" providerId="ADAL" clId="{C624DF67-C759-4229-ACBA-E1927005C0F1}" dt="2021-11-19T11:44:39.513" v="256"/>
            <ac:picMkLst>
              <pc:docMk/>
              <pc:sldMasterMk cId="2559252678" sldId="2147483648"/>
              <pc:sldLayoutMk cId="83248674" sldId="2147483683"/>
              <ac:picMk id="32" creationId="{238C1899-6E89-443B-8640-96F547B00F0A}"/>
            </ac:picMkLst>
          </pc:picChg>
          <pc:picChg chg="add mod">
            <ac:chgData name="Juan Antonio Calles" userId="34418a57-51d9-413c-ab7e-cac145cad5b7" providerId="ADAL" clId="{C624DF67-C759-4229-ACBA-E1927005C0F1}" dt="2021-11-19T11:44:39.513" v="256"/>
            <ac:picMkLst>
              <pc:docMk/>
              <pc:sldMasterMk cId="2559252678" sldId="2147483648"/>
              <pc:sldLayoutMk cId="83248674" sldId="2147483683"/>
              <ac:picMk id="34" creationId="{9E1900BC-56C6-49D5-A369-0280DD54072C}"/>
            </ac:picMkLst>
          </pc:picChg>
          <pc:picChg chg="add mod">
            <ac:chgData name="Juan Antonio Calles" userId="34418a57-51d9-413c-ab7e-cac145cad5b7" providerId="ADAL" clId="{C624DF67-C759-4229-ACBA-E1927005C0F1}" dt="2021-11-19T11:44:39.513" v="256"/>
            <ac:picMkLst>
              <pc:docMk/>
              <pc:sldMasterMk cId="2559252678" sldId="2147483648"/>
              <pc:sldLayoutMk cId="83248674" sldId="2147483683"/>
              <ac:picMk id="35" creationId="{17E47D3E-D633-4F32-BF94-2E2121CEF9C9}"/>
            </ac:picMkLst>
          </pc:picChg>
          <pc:picChg chg="add mod">
            <ac:chgData name="Juan Antonio Calles" userId="34418a57-51d9-413c-ab7e-cac145cad5b7" providerId="ADAL" clId="{C624DF67-C759-4229-ACBA-E1927005C0F1}" dt="2021-11-19T11:44:39.513" v="256"/>
            <ac:picMkLst>
              <pc:docMk/>
              <pc:sldMasterMk cId="2559252678" sldId="2147483648"/>
              <pc:sldLayoutMk cId="83248674" sldId="2147483683"/>
              <ac:picMk id="36" creationId="{134CF711-D6A3-49E3-B796-7713922BB626}"/>
            </ac:picMkLst>
          </pc:picChg>
          <pc:picChg chg="add mod">
            <ac:chgData name="Juan Antonio Calles" userId="34418a57-51d9-413c-ab7e-cac145cad5b7" providerId="ADAL" clId="{C624DF67-C759-4229-ACBA-E1927005C0F1}" dt="2021-11-19T11:44:39.513" v="256"/>
            <ac:picMkLst>
              <pc:docMk/>
              <pc:sldMasterMk cId="2559252678" sldId="2147483648"/>
              <pc:sldLayoutMk cId="83248674" sldId="2147483683"/>
              <ac:picMk id="38" creationId="{C465C24E-3226-45B1-A199-1B4517314A20}"/>
            </ac:picMkLst>
          </pc:picChg>
          <pc:picChg chg="add mod">
            <ac:chgData name="Juan Antonio Calles" userId="34418a57-51d9-413c-ab7e-cac145cad5b7" providerId="ADAL" clId="{C624DF67-C759-4229-ACBA-E1927005C0F1}" dt="2021-11-19T11:44:39.513" v="256"/>
            <ac:picMkLst>
              <pc:docMk/>
              <pc:sldMasterMk cId="2559252678" sldId="2147483648"/>
              <pc:sldLayoutMk cId="83248674" sldId="2147483683"/>
              <ac:picMk id="39" creationId="{5BB20731-27E3-45AA-B5C8-9E5B818337E7}"/>
            </ac:picMkLst>
          </pc:picChg>
          <pc:picChg chg="add mod">
            <ac:chgData name="Juan Antonio Calles" userId="34418a57-51d9-413c-ab7e-cac145cad5b7" providerId="ADAL" clId="{C624DF67-C759-4229-ACBA-E1927005C0F1}" dt="2021-11-19T11:44:39.513" v="256"/>
            <ac:picMkLst>
              <pc:docMk/>
              <pc:sldMasterMk cId="2559252678" sldId="2147483648"/>
              <pc:sldLayoutMk cId="83248674" sldId="2147483683"/>
              <ac:picMk id="40" creationId="{4D50243F-3F01-4AA2-B7A6-634C142D28CA}"/>
            </ac:picMkLst>
          </pc:picChg>
          <pc:picChg chg="add mod">
            <ac:chgData name="Juan Antonio Calles" userId="34418a57-51d9-413c-ab7e-cac145cad5b7" providerId="ADAL" clId="{C624DF67-C759-4229-ACBA-E1927005C0F1}" dt="2021-11-19T11:44:39.513" v="256"/>
            <ac:picMkLst>
              <pc:docMk/>
              <pc:sldMasterMk cId="2559252678" sldId="2147483648"/>
              <pc:sldLayoutMk cId="83248674" sldId="2147483683"/>
              <ac:picMk id="41" creationId="{07E0AB9E-F345-4A77-8AFA-DB05FEE0E355}"/>
            </ac:picMkLst>
          </pc:picChg>
          <pc:picChg chg="add mod">
            <ac:chgData name="Juan Antonio Calles" userId="34418a57-51d9-413c-ab7e-cac145cad5b7" providerId="ADAL" clId="{C624DF67-C759-4229-ACBA-E1927005C0F1}" dt="2021-11-19T11:44:39.513" v="256"/>
            <ac:picMkLst>
              <pc:docMk/>
              <pc:sldMasterMk cId="2559252678" sldId="2147483648"/>
              <pc:sldLayoutMk cId="83248674" sldId="2147483683"/>
              <ac:picMk id="48" creationId="{EDA2FDB9-B4DB-4B3A-98E6-F77027CE61AD}"/>
            </ac:picMkLst>
          </pc:picChg>
          <pc:picChg chg="add mod">
            <ac:chgData name="Juan Antonio Calles" userId="34418a57-51d9-413c-ab7e-cac145cad5b7" providerId="ADAL" clId="{C624DF67-C759-4229-ACBA-E1927005C0F1}" dt="2021-11-19T11:44:39.513" v="256"/>
            <ac:picMkLst>
              <pc:docMk/>
              <pc:sldMasterMk cId="2559252678" sldId="2147483648"/>
              <pc:sldLayoutMk cId="83248674" sldId="2147483683"/>
              <ac:picMk id="50" creationId="{0862514E-2909-444A-903F-404C0BC7C48A}"/>
            </ac:picMkLst>
          </pc:picChg>
        </pc:sldLayoutChg>
        <pc:sldLayoutChg chg="del">
          <pc:chgData name="Juan Antonio Calles" userId="34418a57-51d9-413c-ab7e-cac145cad5b7" providerId="ADAL" clId="{C624DF67-C759-4229-ACBA-E1927005C0F1}" dt="2021-11-19T11:45:26.199" v="265" actId="2696"/>
          <pc:sldLayoutMkLst>
            <pc:docMk/>
            <pc:sldMasterMk cId="2559252678" sldId="2147483648"/>
            <pc:sldLayoutMk cId="1839809455" sldId="2147483688"/>
          </pc:sldLayoutMkLst>
        </pc:sldLayoutChg>
      </pc:sldMasterChg>
    </pc:docChg>
  </pc:docChgLst>
  <pc:docChgLst>
    <pc:chgData name="Olga Borrallo" userId="019556ab-9134-4320-8465-c9e5fbe978c8" providerId="ADAL" clId="{F54927FD-252A-43ED-A0F0-497E2DBEF4B4}"/>
    <pc:docChg chg="custSel addSld delSld modSld delMainMaster modMainMaster">
      <pc:chgData name="Olga Borrallo" userId="019556ab-9134-4320-8465-c9e5fbe978c8" providerId="ADAL" clId="{F54927FD-252A-43ED-A0F0-497E2DBEF4B4}" dt="2022-08-03T10:36:14.721" v="324" actId="2696"/>
      <pc:docMkLst>
        <pc:docMk/>
      </pc:docMkLst>
      <pc:sldChg chg="modSp mod">
        <pc:chgData name="Olga Borrallo" userId="019556ab-9134-4320-8465-c9e5fbe978c8" providerId="ADAL" clId="{F54927FD-252A-43ED-A0F0-497E2DBEF4B4}" dt="2021-12-28T08:31:45.972" v="0" actId="20577"/>
        <pc:sldMkLst>
          <pc:docMk/>
          <pc:sldMk cId="3947738327" sldId="256"/>
        </pc:sldMkLst>
        <pc:spChg chg="mod">
          <ac:chgData name="Olga Borrallo" userId="019556ab-9134-4320-8465-c9e5fbe978c8" providerId="ADAL" clId="{F54927FD-252A-43ED-A0F0-497E2DBEF4B4}" dt="2021-12-28T08:31:45.972" v="0" actId="20577"/>
          <ac:spMkLst>
            <pc:docMk/>
            <pc:sldMk cId="3947738327" sldId="256"/>
            <ac:spMk id="6" creationId="{78783937-9DDD-4585-A251-421E9E26162C}"/>
          </ac:spMkLst>
        </pc:spChg>
      </pc:sldChg>
      <pc:sldChg chg="addSp delSp modSp new del mod modClrScheme chgLayout">
        <pc:chgData name="Olga Borrallo" userId="019556ab-9134-4320-8465-c9e5fbe978c8" providerId="ADAL" clId="{F54927FD-252A-43ED-A0F0-497E2DBEF4B4}" dt="2021-12-28T08:45:18.408" v="210" actId="2696"/>
        <pc:sldMkLst>
          <pc:docMk/>
          <pc:sldMk cId="1139482328" sldId="257"/>
        </pc:sldMkLst>
        <pc:spChg chg="del">
          <ac:chgData name="Olga Borrallo" userId="019556ab-9134-4320-8465-c9e5fbe978c8" providerId="ADAL" clId="{F54927FD-252A-43ED-A0F0-497E2DBEF4B4}" dt="2021-12-28T08:45:11.776" v="209" actId="700"/>
          <ac:spMkLst>
            <pc:docMk/>
            <pc:sldMk cId="1139482328" sldId="257"/>
            <ac:spMk id="2" creationId="{65D03B43-ED35-4AB5-AD5F-1E2F4F46BB98}"/>
          </ac:spMkLst>
        </pc:spChg>
        <pc:spChg chg="del">
          <ac:chgData name="Olga Borrallo" userId="019556ab-9134-4320-8465-c9e5fbe978c8" providerId="ADAL" clId="{F54927FD-252A-43ED-A0F0-497E2DBEF4B4}" dt="2021-12-28T08:45:11.776" v="209" actId="700"/>
          <ac:spMkLst>
            <pc:docMk/>
            <pc:sldMk cId="1139482328" sldId="257"/>
            <ac:spMk id="3" creationId="{FDA23518-6F64-4417-AF1E-08517E9C4CC0}"/>
          </ac:spMkLst>
        </pc:spChg>
        <pc:spChg chg="del mod ord">
          <ac:chgData name="Olga Borrallo" userId="019556ab-9134-4320-8465-c9e5fbe978c8" providerId="ADAL" clId="{F54927FD-252A-43ED-A0F0-497E2DBEF4B4}" dt="2021-12-28T08:45:11.776" v="209" actId="700"/>
          <ac:spMkLst>
            <pc:docMk/>
            <pc:sldMk cId="1139482328" sldId="257"/>
            <ac:spMk id="4" creationId="{E79CE50C-8416-4EFF-9F89-B26BBC1929A6}"/>
          </ac:spMkLst>
        </pc:spChg>
        <pc:spChg chg="mod ord">
          <ac:chgData name="Olga Borrallo" userId="019556ab-9134-4320-8465-c9e5fbe978c8" providerId="ADAL" clId="{F54927FD-252A-43ED-A0F0-497E2DBEF4B4}" dt="2021-12-28T08:45:11.776" v="209" actId="700"/>
          <ac:spMkLst>
            <pc:docMk/>
            <pc:sldMk cId="1139482328" sldId="257"/>
            <ac:spMk id="5" creationId="{32FCB7E8-9E4F-40A0-8397-7287B05D33FD}"/>
          </ac:spMkLst>
        </pc:spChg>
        <pc:spChg chg="del mod ord">
          <ac:chgData name="Olga Borrallo" userId="019556ab-9134-4320-8465-c9e5fbe978c8" providerId="ADAL" clId="{F54927FD-252A-43ED-A0F0-497E2DBEF4B4}" dt="2021-12-28T08:45:11.776" v="209" actId="700"/>
          <ac:spMkLst>
            <pc:docMk/>
            <pc:sldMk cId="1139482328" sldId="257"/>
            <ac:spMk id="6" creationId="{7E83E763-B534-4990-9B1D-B92CA1D64821}"/>
          </ac:spMkLst>
        </pc:spChg>
        <pc:spChg chg="mod ord">
          <ac:chgData name="Olga Borrallo" userId="019556ab-9134-4320-8465-c9e5fbe978c8" providerId="ADAL" clId="{F54927FD-252A-43ED-A0F0-497E2DBEF4B4}" dt="2021-12-28T08:45:11.776" v="209" actId="700"/>
          <ac:spMkLst>
            <pc:docMk/>
            <pc:sldMk cId="1139482328" sldId="257"/>
            <ac:spMk id="7" creationId="{E7FBDFA4-D4EB-41B8-BA6D-3DFC1A3460D1}"/>
          </ac:spMkLst>
        </pc:spChg>
        <pc:spChg chg="del mod ord">
          <ac:chgData name="Olga Borrallo" userId="019556ab-9134-4320-8465-c9e5fbe978c8" providerId="ADAL" clId="{F54927FD-252A-43ED-A0F0-497E2DBEF4B4}" dt="2021-12-28T08:45:11.776" v="209" actId="700"/>
          <ac:spMkLst>
            <pc:docMk/>
            <pc:sldMk cId="1139482328" sldId="257"/>
            <ac:spMk id="8" creationId="{D53F76C4-F27C-4D80-A17F-6ABE84E464FA}"/>
          </ac:spMkLst>
        </pc:spChg>
        <pc:spChg chg="add mod ord">
          <ac:chgData name="Olga Borrallo" userId="019556ab-9134-4320-8465-c9e5fbe978c8" providerId="ADAL" clId="{F54927FD-252A-43ED-A0F0-497E2DBEF4B4}" dt="2021-12-28T08:45:11.776" v="209" actId="700"/>
          <ac:spMkLst>
            <pc:docMk/>
            <pc:sldMk cId="1139482328" sldId="257"/>
            <ac:spMk id="9" creationId="{88D8DEC5-5D74-455D-9757-05015D1CDDD0}"/>
          </ac:spMkLst>
        </pc:spChg>
        <pc:spChg chg="add mod ord">
          <ac:chgData name="Olga Borrallo" userId="019556ab-9134-4320-8465-c9e5fbe978c8" providerId="ADAL" clId="{F54927FD-252A-43ED-A0F0-497E2DBEF4B4}" dt="2021-12-28T08:45:11.776" v="209" actId="700"/>
          <ac:spMkLst>
            <pc:docMk/>
            <pc:sldMk cId="1139482328" sldId="257"/>
            <ac:spMk id="10" creationId="{833823FF-5955-41EC-BB6B-DBD0DC1D1600}"/>
          </ac:spMkLst>
        </pc:spChg>
        <pc:spChg chg="add mod ord">
          <ac:chgData name="Olga Borrallo" userId="019556ab-9134-4320-8465-c9e5fbe978c8" providerId="ADAL" clId="{F54927FD-252A-43ED-A0F0-497E2DBEF4B4}" dt="2021-12-28T08:45:11.776" v="209" actId="700"/>
          <ac:spMkLst>
            <pc:docMk/>
            <pc:sldMk cId="1139482328" sldId="257"/>
            <ac:spMk id="11" creationId="{458B8987-42F8-4901-9CB8-8BFF7DAB33FB}"/>
          </ac:spMkLst>
        </pc:spChg>
      </pc:sldChg>
      <pc:sldChg chg="addSp delSp modSp new del mod">
        <pc:chgData name="Olga Borrallo" userId="019556ab-9134-4320-8465-c9e5fbe978c8" providerId="ADAL" clId="{F54927FD-252A-43ED-A0F0-497E2DBEF4B4}" dt="2022-01-26T19:57:42.427" v="231" actId="2696"/>
        <pc:sldMkLst>
          <pc:docMk/>
          <pc:sldMk cId="1806724929" sldId="257"/>
        </pc:sldMkLst>
        <pc:spChg chg="del">
          <ac:chgData name="Olga Borrallo" userId="019556ab-9134-4320-8465-c9e5fbe978c8" providerId="ADAL" clId="{F54927FD-252A-43ED-A0F0-497E2DBEF4B4}" dt="2022-01-26T19:56:10.113" v="225" actId="478"/>
          <ac:spMkLst>
            <pc:docMk/>
            <pc:sldMk cId="1806724929" sldId="257"/>
            <ac:spMk id="3" creationId="{30BE7E7B-3A7D-4E58-A41F-2732671BAD4A}"/>
          </ac:spMkLst>
        </pc:spChg>
        <pc:spChg chg="del">
          <ac:chgData name="Olga Borrallo" userId="019556ab-9134-4320-8465-c9e5fbe978c8" providerId="ADAL" clId="{F54927FD-252A-43ED-A0F0-497E2DBEF4B4}" dt="2022-01-26T19:56:10.113" v="225" actId="478"/>
          <ac:spMkLst>
            <pc:docMk/>
            <pc:sldMk cId="1806724929" sldId="257"/>
            <ac:spMk id="4" creationId="{40872ABB-5DA0-445B-8CD4-A3A053E02466}"/>
          </ac:spMkLst>
        </pc:spChg>
        <pc:spChg chg="del mod">
          <ac:chgData name="Olga Borrallo" userId="019556ab-9134-4320-8465-c9e5fbe978c8" providerId="ADAL" clId="{F54927FD-252A-43ED-A0F0-497E2DBEF4B4}" dt="2022-01-26T19:56:41.852" v="226"/>
          <ac:spMkLst>
            <pc:docMk/>
            <pc:sldMk cId="1806724929" sldId="257"/>
            <ac:spMk id="7" creationId="{B0949239-4039-4B7B-B682-110601F3D591}"/>
          </ac:spMkLst>
        </pc:spChg>
        <pc:spChg chg="del mod">
          <ac:chgData name="Olga Borrallo" userId="019556ab-9134-4320-8465-c9e5fbe978c8" providerId="ADAL" clId="{F54927FD-252A-43ED-A0F0-497E2DBEF4B4}" dt="2022-01-26T19:56:41.852" v="226"/>
          <ac:spMkLst>
            <pc:docMk/>
            <pc:sldMk cId="1806724929" sldId="257"/>
            <ac:spMk id="8" creationId="{24F6FCFB-E601-4724-8378-9AE16EB4B28B}"/>
          </ac:spMkLst>
        </pc:spChg>
        <pc:spChg chg="add del mod">
          <ac:chgData name="Olga Borrallo" userId="019556ab-9134-4320-8465-c9e5fbe978c8" providerId="ADAL" clId="{F54927FD-252A-43ED-A0F0-497E2DBEF4B4}" dt="2022-01-26T19:56:59.481" v="228" actId="478"/>
          <ac:spMkLst>
            <pc:docMk/>
            <pc:sldMk cId="1806724929" sldId="257"/>
            <ac:spMk id="14" creationId="{D2BF5DAE-B08B-403E-8796-E0223031059B}"/>
          </ac:spMkLst>
        </pc:spChg>
        <pc:spChg chg="add del mod">
          <ac:chgData name="Olga Borrallo" userId="019556ab-9134-4320-8465-c9e5fbe978c8" providerId="ADAL" clId="{F54927FD-252A-43ED-A0F0-497E2DBEF4B4}" dt="2022-01-26T19:56:59.481" v="228" actId="478"/>
          <ac:spMkLst>
            <pc:docMk/>
            <pc:sldMk cId="1806724929" sldId="257"/>
            <ac:spMk id="15" creationId="{5EB9E3EC-55CB-4739-AA0B-5B1EE97B0C85}"/>
          </ac:spMkLst>
        </pc:spChg>
        <pc:picChg chg="del">
          <ac:chgData name="Olga Borrallo" userId="019556ab-9134-4320-8465-c9e5fbe978c8" providerId="ADAL" clId="{F54927FD-252A-43ED-A0F0-497E2DBEF4B4}" dt="2022-01-26T19:56:41.852" v="226"/>
          <ac:picMkLst>
            <pc:docMk/>
            <pc:sldMk cId="1806724929" sldId="257"/>
            <ac:picMk id="6" creationId="{3AE890CC-13B1-4EFC-9ADE-CFE4ACFFAF27}"/>
          </ac:picMkLst>
        </pc:picChg>
        <pc:picChg chg="del">
          <ac:chgData name="Olga Borrallo" userId="019556ab-9134-4320-8465-c9e5fbe978c8" providerId="ADAL" clId="{F54927FD-252A-43ED-A0F0-497E2DBEF4B4}" dt="2022-01-26T19:56:41.852" v="226"/>
          <ac:picMkLst>
            <pc:docMk/>
            <pc:sldMk cId="1806724929" sldId="257"/>
            <ac:picMk id="9" creationId="{EA572080-23EF-4B5B-885E-88B3933E6014}"/>
          </ac:picMkLst>
        </pc:picChg>
        <pc:picChg chg="del">
          <ac:chgData name="Olga Borrallo" userId="019556ab-9134-4320-8465-c9e5fbe978c8" providerId="ADAL" clId="{F54927FD-252A-43ED-A0F0-497E2DBEF4B4}" dt="2022-01-26T19:56:41.852" v="226"/>
          <ac:picMkLst>
            <pc:docMk/>
            <pc:sldMk cId="1806724929" sldId="257"/>
            <ac:picMk id="10" creationId="{58DA9167-DC3B-402D-A02D-C90A1968C300}"/>
          </ac:picMkLst>
        </pc:picChg>
        <pc:picChg chg="del">
          <ac:chgData name="Olga Borrallo" userId="019556ab-9134-4320-8465-c9e5fbe978c8" providerId="ADAL" clId="{F54927FD-252A-43ED-A0F0-497E2DBEF4B4}" dt="2022-01-26T19:56:41.852" v="226"/>
          <ac:picMkLst>
            <pc:docMk/>
            <pc:sldMk cId="1806724929" sldId="257"/>
            <ac:picMk id="11" creationId="{604A3781-8E37-4A50-9889-54FF3C5C1CAA}"/>
          </ac:picMkLst>
        </pc:picChg>
        <pc:picChg chg="del">
          <ac:chgData name="Olga Borrallo" userId="019556ab-9134-4320-8465-c9e5fbe978c8" providerId="ADAL" clId="{F54927FD-252A-43ED-A0F0-497E2DBEF4B4}" dt="2022-01-26T19:56:41.852" v="226"/>
          <ac:picMkLst>
            <pc:docMk/>
            <pc:sldMk cId="1806724929" sldId="257"/>
            <ac:picMk id="12" creationId="{C64D0595-8BAC-4548-98DD-621B00ACAC89}"/>
          </ac:picMkLst>
        </pc:picChg>
        <pc:picChg chg="add del mod">
          <ac:chgData name="Olga Borrallo" userId="019556ab-9134-4320-8465-c9e5fbe978c8" providerId="ADAL" clId="{F54927FD-252A-43ED-A0F0-497E2DBEF4B4}" dt="2022-01-26T19:56:59.481" v="228" actId="478"/>
          <ac:picMkLst>
            <pc:docMk/>
            <pc:sldMk cId="1806724929" sldId="257"/>
            <ac:picMk id="13" creationId="{9F59B4E6-C862-475B-AC3A-AF824B35DEBF}"/>
          </ac:picMkLst>
        </pc:picChg>
        <pc:picChg chg="add del mod">
          <ac:chgData name="Olga Borrallo" userId="019556ab-9134-4320-8465-c9e5fbe978c8" providerId="ADAL" clId="{F54927FD-252A-43ED-A0F0-497E2DBEF4B4}" dt="2022-01-26T19:56:59.481" v="228" actId="478"/>
          <ac:picMkLst>
            <pc:docMk/>
            <pc:sldMk cId="1806724929" sldId="257"/>
            <ac:picMk id="16" creationId="{A69B88AD-42C8-4132-B2DC-885846E8E258}"/>
          </ac:picMkLst>
        </pc:picChg>
        <pc:picChg chg="add del mod">
          <ac:chgData name="Olga Borrallo" userId="019556ab-9134-4320-8465-c9e5fbe978c8" providerId="ADAL" clId="{F54927FD-252A-43ED-A0F0-497E2DBEF4B4}" dt="2022-01-26T19:56:59.481" v="228" actId="478"/>
          <ac:picMkLst>
            <pc:docMk/>
            <pc:sldMk cId="1806724929" sldId="257"/>
            <ac:picMk id="17" creationId="{002DE75E-BC8B-47A5-90D6-F1CBA29C3DE9}"/>
          </ac:picMkLst>
        </pc:picChg>
        <pc:picChg chg="add del mod">
          <ac:chgData name="Olga Borrallo" userId="019556ab-9134-4320-8465-c9e5fbe978c8" providerId="ADAL" clId="{F54927FD-252A-43ED-A0F0-497E2DBEF4B4}" dt="2022-01-26T19:56:59.481" v="228" actId="478"/>
          <ac:picMkLst>
            <pc:docMk/>
            <pc:sldMk cId="1806724929" sldId="257"/>
            <ac:picMk id="18" creationId="{B72E8AD7-3D58-494A-9163-F51AA12C0B6D}"/>
          </ac:picMkLst>
        </pc:picChg>
        <pc:picChg chg="add del mod">
          <ac:chgData name="Olga Borrallo" userId="019556ab-9134-4320-8465-c9e5fbe978c8" providerId="ADAL" clId="{F54927FD-252A-43ED-A0F0-497E2DBEF4B4}" dt="2022-01-26T19:56:59.481" v="228" actId="478"/>
          <ac:picMkLst>
            <pc:docMk/>
            <pc:sldMk cId="1806724929" sldId="257"/>
            <ac:picMk id="19" creationId="{06D1531D-D2DC-4251-A80A-C630032A86B4}"/>
          </ac:picMkLst>
        </pc:picChg>
      </pc:sldChg>
      <pc:sldChg chg="new del">
        <pc:chgData name="Olga Borrallo" userId="019556ab-9134-4320-8465-c9e5fbe978c8" providerId="ADAL" clId="{F54927FD-252A-43ED-A0F0-497E2DBEF4B4}" dt="2022-01-26T19:55:58.737" v="223" actId="2696"/>
        <pc:sldMkLst>
          <pc:docMk/>
          <pc:sldMk cId="1909091187" sldId="257"/>
        </pc:sldMkLst>
      </pc:sldChg>
      <pc:sldChg chg="new del">
        <pc:chgData name="Olga Borrallo" userId="019556ab-9134-4320-8465-c9e5fbe978c8" providerId="ADAL" clId="{F54927FD-252A-43ED-A0F0-497E2DBEF4B4}" dt="2022-08-03T10:36:14.721" v="324" actId="2696"/>
        <pc:sldMkLst>
          <pc:docMk/>
          <pc:sldMk cId="2137124340" sldId="257"/>
        </pc:sldMkLst>
      </pc:sldChg>
      <pc:sldChg chg="new del">
        <pc:chgData name="Olga Borrallo" userId="019556ab-9134-4320-8465-c9e5fbe978c8" providerId="ADAL" clId="{F54927FD-252A-43ED-A0F0-497E2DBEF4B4}" dt="2021-12-28T08:51:42.670" v="213" actId="2696"/>
        <pc:sldMkLst>
          <pc:docMk/>
          <pc:sldMk cId="2817427212" sldId="257"/>
        </pc:sldMkLst>
      </pc:sldChg>
      <pc:sldChg chg="new del">
        <pc:chgData name="Olga Borrallo" userId="019556ab-9134-4320-8465-c9e5fbe978c8" providerId="ADAL" clId="{F54927FD-252A-43ED-A0F0-497E2DBEF4B4}" dt="2022-01-17T08:46:56.171" v="216" actId="2696"/>
        <pc:sldMkLst>
          <pc:docMk/>
          <pc:sldMk cId="2860258995" sldId="257"/>
        </pc:sldMkLst>
      </pc:sldChg>
      <pc:sldChg chg="addSp delSp modSp new del mod">
        <pc:chgData name="Olga Borrallo" userId="019556ab-9134-4320-8465-c9e5fbe978c8" providerId="ADAL" clId="{F54927FD-252A-43ED-A0F0-497E2DBEF4B4}" dt="2022-01-17T09:10:54.366" v="221" actId="2696"/>
        <pc:sldMkLst>
          <pc:docMk/>
          <pc:sldMk cId="3561357183" sldId="257"/>
        </pc:sldMkLst>
        <pc:spChg chg="del">
          <ac:chgData name="Olga Borrallo" userId="019556ab-9134-4320-8465-c9e5fbe978c8" providerId="ADAL" clId="{F54927FD-252A-43ED-A0F0-497E2DBEF4B4}" dt="2022-01-17T08:51:47.126" v="220" actId="478"/>
          <ac:spMkLst>
            <pc:docMk/>
            <pc:sldMk cId="3561357183" sldId="257"/>
            <ac:spMk id="2" creationId="{D8154597-5126-4F93-9C88-5EA8783853CA}"/>
          </ac:spMkLst>
        </pc:spChg>
        <pc:spChg chg="del">
          <ac:chgData name="Olga Borrallo" userId="019556ab-9134-4320-8465-c9e5fbe978c8" providerId="ADAL" clId="{F54927FD-252A-43ED-A0F0-497E2DBEF4B4}" dt="2022-01-17T08:51:47.126" v="220" actId="478"/>
          <ac:spMkLst>
            <pc:docMk/>
            <pc:sldMk cId="3561357183" sldId="257"/>
            <ac:spMk id="3" creationId="{0DF91476-23B6-4216-8340-1733296A528B}"/>
          </ac:spMkLst>
        </pc:spChg>
        <pc:spChg chg="del">
          <ac:chgData name="Olga Borrallo" userId="019556ab-9134-4320-8465-c9e5fbe978c8" providerId="ADAL" clId="{F54927FD-252A-43ED-A0F0-497E2DBEF4B4}" dt="2022-01-17T08:51:47.126" v="220" actId="478"/>
          <ac:spMkLst>
            <pc:docMk/>
            <pc:sldMk cId="3561357183" sldId="257"/>
            <ac:spMk id="4" creationId="{EA757F8C-7FFB-4AEE-9445-57486F98D6A2}"/>
          </ac:spMkLst>
        </pc:spChg>
        <pc:spChg chg="del">
          <ac:chgData name="Olga Borrallo" userId="019556ab-9134-4320-8465-c9e5fbe978c8" providerId="ADAL" clId="{F54927FD-252A-43ED-A0F0-497E2DBEF4B4}" dt="2022-01-17T08:51:47.126" v="220" actId="478"/>
          <ac:spMkLst>
            <pc:docMk/>
            <pc:sldMk cId="3561357183" sldId="257"/>
            <ac:spMk id="5" creationId="{B7FCC659-9026-4F07-8AB3-DCA17EEED1C9}"/>
          </ac:spMkLst>
        </pc:spChg>
        <pc:spChg chg="add del mod">
          <ac:chgData name="Olga Borrallo" userId="019556ab-9134-4320-8465-c9e5fbe978c8" providerId="ADAL" clId="{F54927FD-252A-43ED-A0F0-497E2DBEF4B4}" dt="2022-01-17T08:51:43.855" v="219"/>
          <ac:spMkLst>
            <pc:docMk/>
            <pc:sldMk cId="3561357183" sldId="257"/>
            <ac:spMk id="7" creationId="{DD788888-F01A-4C28-ACE9-15F9A2B0F9F2}"/>
          </ac:spMkLst>
        </pc:spChg>
        <pc:spChg chg="add del mod">
          <ac:chgData name="Olga Borrallo" userId="019556ab-9134-4320-8465-c9e5fbe978c8" providerId="ADAL" clId="{F54927FD-252A-43ED-A0F0-497E2DBEF4B4}" dt="2022-01-17T08:51:43.855" v="219"/>
          <ac:spMkLst>
            <pc:docMk/>
            <pc:sldMk cId="3561357183" sldId="257"/>
            <ac:spMk id="8" creationId="{037D38CF-AD96-4DFF-9522-E99B8628221F}"/>
          </ac:spMkLst>
        </pc:spChg>
        <pc:spChg chg="add del mod">
          <ac:chgData name="Olga Borrallo" userId="019556ab-9134-4320-8465-c9e5fbe978c8" providerId="ADAL" clId="{F54927FD-252A-43ED-A0F0-497E2DBEF4B4}" dt="2022-01-17T08:51:43.855" v="219"/>
          <ac:spMkLst>
            <pc:docMk/>
            <pc:sldMk cId="3561357183" sldId="257"/>
            <ac:spMk id="9" creationId="{0BA62C94-288D-4247-9598-819798B49C5F}"/>
          </ac:spMkLst>
        </pc:spChg>
        <pc:spChg chg="add del mod">
          <ac:chgData name="Olga Borrallo" userId="019556ab-9134-4320-8465-c9e5fbe978c8" providerId="ADAL" clId="{F54927FD-252A-43ED-A0F0-497E2DBEF4B4}" dt="2022-01-17T08:51:43.855" v="219"/>
          <ac:spMkLst>
            <pc:docMk/>
            <pc:sldMk cId="3561357183" sldId="257"/>
            <ac:spMk id="10" creationId="{DABB1FBB-9BF4-464F-80C8-3154F179FD6E}"/>
          </ac:spMkLst>
        </pc:spChg>
        <pc:spChg chg="add del mod">
          <ac:chgData name="Olga Borrallo" userId="019556ab-9134-4320-8465-c9e5fbe978c8" providerId="ADAL" clId="{F54927FD-252A-43ED-A0F0-497E2DBEF4B4}" dt="2022-01-17T08:51:43.855" v="219"/>
          <ac:spMkLst>
            <pc:docMk/>
            <pc:sldMk cId="3561357183" sldId="257"/>
            <ac:spMk id="11" creationId="{2A19F187-0C43-4F12-BA5A-225A7A753A6B}"/>
          </ac:spMkLst>
        </pc:spChg>
        <pc:spChg chg="add del mod">
          <ac:chgData name="Olga Borrallo" userId="019556ab-9134-4320-8465-c9e5fbe978c8" providerId="ADAL" clId="{F54927FD-252A-43ED-A0F0-497E2DBEF4B4}" dt="2022-01-17T08:51:43.855" v="219"/>
          <ac:spMkLst>
            <pc:docMk/>
            <pc:sldMk cId="3561357183" sldId="257"/>
            <ac:spMk id="12" creationId="{BD9C2EE8-6308-4F1A-9DEB-E9585AE8EB20}"/>
          </ac:spMkLst>
        </pc:spChg>
        <pc:picChg chg="add del mod">
          <ac:chgData name="Olga Borrallo" userId="019556ab-9134-4320-8465-c9e5fbe978c8" providerId="ADAL" clId="{F54927FD-252A-43ED-A0F0-497E2DBEF4B4}" dt="2022-01-17T08:51:43.855" v="219"/>
          <ac:picMkLst>
            <pc:docMk/>
            <pc:sldMk cId="3561357183" sldId="257"/>
            <ac:picMk id="6" creationId="{BDF9973A-184B-4417-926A-B404D4F42CD0}"/>
          </ac:picMkLst>
        </pc:picChg>
      </pc:sldChg>
      <pc:sldChg chg="new del">
        <pc:chgData name="Olga Borrallo" userId="019556ab-9134-4320-8465-c9e5fbe978c8" providerId="ADAL" clId="{F54927FD-252A-43ED-A0F0-497E2DBEF4B4}" dt="2021-12-28T08:51:55.480" v="214" actId="2696"/>
        <pc:sldMkLst>
          <pc:docMk/>
          <pc:sldMk cId="3688257040" sldId="258"/>
        </pc:sldMkLst>
      </pc:sldChg>
      <pc:sldChg chg="del">
        <pc:chgData name="Olga Borrallo" userId="019556ab-9134-4320-8465-c9e5fbe978c8" providerId="ADAL" clId="{F54927FD-252A-43ED-A0F0-497E2DBEF4B4}" dt="2022-01-26T19:57:37.717" v="230" actId="2696"/>
        <pc:sldMkLst>
          <pc:docMk/>
          <pc:sldMk cId="4213345026" sldId="348"/>
        </pc:sldMkLst>
      </pc:sldChg>
      <pc:sldChg chg="del">
        <pc:chgData name="Olga Borrallo" userId="019556ab-9134-4320-8465-c9e5fbe978c8" providerId="ADAL" clId="{F54927FD-252A-43ED-A0F0-497E2DBEF4B4}" dt="2022-01-26T19:57:30.174" v="229" actId="2696"/>
        <pc:sldMkLst>
          <pc:docMk/>
          <pc:sldMk cId="4132400248" sldId="349"/>
        </pc:sldMkLst>
      </pc:sldChg>
      <pc:sldMasterChg chg="addSldLayout delSldLayout modSldLayout sldLayoutOrd">
        <pc:chgData name="Olga Borrallo" userId="019556ab-9134-4320-8465-c9e5fbe978c8" providerId="ADAL" clId="{F54927FD-252A-43ED-A0F0-497E2DBEF4B4}" dt="2022-06-20T13:30:12.775" v="322" actId="1036"/>
        <pc:sldMasterMkLst>
          <pc:docMk/>
          <pc:sldMasterMk cId="2559252678" sldId="2147483648"/>
        </pc:sldMasterMkLst>
        <pc:sldLayoutChg chg="modSp del mod">
          <pc:chgData name="Olga Borrallo" userId="019556ab-9134-4320-8465-c9e5fbe978c8" providerId="ADAL" clId="{F54927FD-252A-43ED-A0F0-497E2DBEF4B4}" dt="2021-12-28T08:32:52.519" v="22" actId="2696"/>
          <pc:sldLayoutMkLst>
            <pc:docMk/>
            <pc:sldMasterMk cId="2559252678" sldId="2147483648"/>
            <pc:sldLayoutMk cId="361610894" sldId="2147483655"/>
          </pc:sldLayoutMkLst>
          <pc:spChg chg="mod">
            <ac:chgData name="Olga Borrallo" userId="019556ab-9134-4320-8465-c9e5fbe978c8" providerId="ADAL" clId="{F54927FD-252A-43ED-A0F0-497E2DBEF4B4}" dt="2021-12-28T08:32:48.745" v="21" actId="20577"/>
            <ac:spMkLst>
              <pc:docMk/>
              <pc:sldMasterMk cId="2559252678" sldId="2147483648"/>
              <pc:sldLayoutMk cId="361610894" sldId="2147483655"/>
              <ac:spMk id="11" creationId="{F86061E9-E57C-427C-B9CF-5F8C9EDD6BF5}"/>
            </ac:spMkLst>
          </pc:spChg>
        </pc:sldLayoutChg>
        <pc:sldLayoutChg chg="delSp modSp mod">
          <pc:chgData name="Olga Borrallo" userId="019556ab-9134-4320-8465-c9e5fbe978c8" providerId="ADAL" clId="{F54927FD-252A-43ED-A0F0-497E2DBEF4B4}" dt="2022-06-20T13:29:52.523" v="276" actId="20577"/>
          <pc:sldLayoutMkLst>
            <pc:docMk/>
            <pc:sldMasterMk cId="2559252678" sldId="2147483648"/>
            <pc:sldLayoutMk cId="3091354359" sldId="2147483682"/>
          </pc:sldLayoutMkLst>
          <pc:spChg chg="mod">
            <ac:chgData name="Olga Borrallo" userId="019556ab-9134-4320-8465-c9e5fbe978c8" providerId="ADAL" clId="{F54927FD-252A-43ED-A0F0-497E2DBEF4B4}" dt="2022-06-20T13:29:52.523" v="276" actId="20577"/>
            <ac:spMkLst>
              <pc:docMk/>
              <pc:sldMasterMk cId="2559252678" sldId="2147483648"/>
              <pc:sldLayoutMk cId="3091354359" sldId="2147483682"/>
              <ac:spMk id="41" creationId="{4DBD59BE-2E1F-4218-887C-97FD024E5BD4}"/>
            </ac:spMkLst>
          </pc:spChg>
          <pc:spChg chg="mod">
            <ac:chgData name="Olga Borrallo" userId="019556ab-9134-4320-8465-c9e5fbe978c8" providerId="ADAL" clId="{F54927FD-252A-43ED-A0F0-497E2DBEF4B4}" dt="2022-06-20T13:29:03.207" v="260" actId="1036"/>
            <ac:spMkLst>
              <pc:docMk/>
              <pc:sldMasterMk cId="2559252678" sldId="2147483648"/>
              <pc:sldLayoutMk cId="3091354359" sldId="2147483682"/>
              <ac:spMk id="45" creationId="{06F9879D-BE6B-42B3-8763-62E76D9FF0EA}"/>
            </ac:spMkLst>
          </pc:spChg>
          <pc:spChg chg="mod">
            <ac:chgData name="Olga Borrallo" userId="019556ab-9134-4320-8465-c9e5fbe978c8" providerId="ADAL" clId="{F54927FD-252A-43ED-A0F0-497E2DBEF4B4}" dt="2022-06-20T13:29:03.207" v="260" actId="1036"/>
            <ac:spMkLst>
              <pc:docMk/>
              <pc:sldMasterMk cId="2559252678" sldId="2147483648"/>
              <pc:sldLayoutMk cId="3091354359" sldId="2147483682"/>
              <ac:spMk id="50" creationId="{4C2C5F00-F665-44DF-8564-FB9728C210EB}"/>
            </ac:spMkLst>
          </pc:spChg>
          <pc:spChg chg="del">
            <ac:chgData name="Olga Borrallo" userId="019556ab-9134-4320-8465-c9e5fbe978c8" providerId="ADAL" clId="{F54927FD-252A-43ED-A0F0-497E2DBEF4B4}" dt="2022-06-20T13:28:56.531" v="232" actId="478"/>
            <ac:spMkLst>
              <pc:docMk/>
              <pc:sldMasterMk cId="2559252678" sldId="2147483648"/>
              <pc:sldLayoutMk cId="3091354359" sldId="2147483682"/>
              <ac:spMk id="51" creationId="{175B5662-21F2-447D-843C-0C5AAABB67BE}"/>
            </ac:spMkLst>
          </pc:spChg>
          <pc:spChg chg="del">
            <ac:chgData name="Olga Borrallo" userId="019556ab-9134-4320-8465-c9e5fbe978c8" providerId="ADAL" clId="{F54927FD-252A-43ED-A0F0-497E2DBEF4B4}" dt="2022-06-20T13:28:56.531" v="232" actId="478"/>
            <ac:spMkLst>
              <pc:docMk/>
              <pc:sldMasterMk cId="2559252678" sldId="2147483648"/>
              <pc:sldLayoutMk cId="3091354359" sldId="2147483682"/>
              <ac:spMk id="57" creationId="{848ED9F6-7AED-4231-9C79-B9C6A35888E9}"/>
            </ac:spMkLst>
          </pc:spChg>
          <pc:picChg chg="mod">
            <ac:chgData name="Olga Borrallo" userId="019556ab-9134-4320-8465-c9e5fbe978c8" providerId="ADAL" clId="{F54927FD-252A-43ED-A0F0-497E2DBEF4B4}" dt="2022-06-20T13:29:03.207" v="260" actId="1036"/>
            <ac:picMkLst>
              <pc:docMk/>
              <pc:sldMasterMk cId="2559252678" sldId="2147483648"/>
              <pc:sldLayoutMk cId="3091354359" sldId="2147483682"/>
              <ac:picMk id="42" creationId="{97B0DCA3-0961-459B-9680-46753458FE13}"/>
            </ac:picMkLst>
          </pc:picChg>
          <pc:picChg chg="mod">
            <ac:chgData name="Olga Borrallo" userId="019556ab-9134-4320-8465-c9e5fbe978c8" providerId="ADAL" clId="{F54927FD-252A-43ED-A0F0-497E2DBEF4B4}" dt="2022-06-20T13:29:03.207" v="260" actId="1036"/>
            <ac:picMkLst>
              <pc:docMk/>
              <pc:sldMasterMk cId="2559252678" sldId="2147483648"/>
              <pc:sldLayoutMk cId="3091354359" sldId="2147483682"/>
              <ac:picMk id="43" creationId="{A2FA7251-4427-4971-8500-25811EB169B8}"/>
            </ac:picMkLst>
          </pc:picChg>
          <pc:picChg chg="del">
            <ac:chgData name="Olga Borrallo" userId="019556ab-9134-4320-8465-c9e5fbe978c8" providerId="ADAL" clId="{F54927FD-252A-43ED-A0F0-497E2DBEF4B4}" dt="2022-06-20T13:28:56.531" v="232" actId="478"/>
            <ac:picMkLst>
              <pc:docMk/>
              <pc:sldMasterMk cId="2559252678" sldId="2147483648"/>
              <pc:sldLayoutMk cId="3091354359" sldId="2147483682"/>
              <ac:picMk id="44" creationId="{3C1FDD0C-0DC4-4A5C-BED8-9793774A7A79}"/>
            </ac:picMkLst>
          </pc:picChg>
          <pc:picChg chg="del">
            <ac:chgData name="Olga Borrallo" userId="019556ab-9134-4320-8465-c9e5fbe978c8" providerId="ADAL" clId="{F54927FD-252A-43ED-A0F0-497E2DBEF4B4}" dt="2022-06-20T13:28:56.531" v="232" actId="478"/>
            <ac:picMkLst>
              <pc:docMk/>
              <pc:sldMasterMk cId="2559252678" sldId="2147483648"/>
              <pc:sldLayoutMk cId="3091354359" sldId="2147483682"/>
              <ac:picMk id="56" creationId="{958C5F79-C18F-43D4-AEEC-7BD43C33B40D}"/>
            </ac:picMkLst>
          </pc:picChg>
        </pc:sldLayoutChg>
        <pc:sldLayoutChg chg="delSp modSp mod">
          <pc:chgData name="Olga Borrallo" userId="019556ab-9134-4320-8465-c9e5fbe978c8" providerId="ADAL" clId="{F54927FD-252A-43ED-A0F0-497E2DBEF4B4}" dt="2022-06-20T13:30:12.775" v="322" actId="1036"/>
          <pc:sldLayoutMkLst>
            <pc:docMk/>
            <pc:sldMasterMk cId="2559252678" sldId="2147483648"/>
            <pc:sldLayoutMk cId="83248674" sldId="2147483683"/>
          </pc:sldLayoutMkLst>
          <pc:spChg chg="mod">
            <ac:chgData name="Olga Borrallo" userId="019556ab-9134-4320-8465-c9e5fbe978c8" providerId="ADAL" clId="{F54927FD-252A-43ED-A0F0-497E2DBEF4B4}" dt="2022-06-20T13:29:24.362" v="268" actId="20577"/>
            <ac:spMkLst>
              <pc:docMk/>
              <pc:sldMasterMk cId="2559252678" sldId="2147483648"/>
              <pc:sldLayoutMk cId="83248674" sldId="2147483683"/>
              <ac:spMk id="33" creationId="{88FE4317-F36E-48DE-B860-78E2018D45CE}"/>
            </ac:spMkLst>
          </pc:spChg>
          <pc:spChg chg="mod">
            <ac:chgData name="Olga Borrallo" userId="019556ab-9134-4320-8465-c9e5fbe978c8" providerId="ADAL" clId="{F54927FD-252A-43ED-A0F0-497E2DBEF4B4}" dt="2022-06-20T13:30:12.775" v="322" actId="1036"/>
            <ac:spMkLst>
              <pc:docMk/>
              <pc:sldMasterMk cId="2559252678" sldId="2147483648"/>
              <pc:sldLayoutMk cId="83248674" sldId="2147483683"/>
              <ac:spMk id="37" creationId="{8B86F88D-FFE5-476C-9813-B3F0E1D2A25B}"/>
            </ac:spMkLst>
          </pc:spChg>
          <pc:spChg chg="mod">
            <ac:chgData name="Olga Borrallo" userId="019556ab-9134-4320-8465-c9e5fbe978c8" providerId="ADAL" clId="{F54927FD-252A-43ED-A0F0-497E2DBEF4B4}" dt="2022-06-20T13:30:12.775" v="322" actId="1036"/>
            <ac:spMkLst>
              <pc:docMk/>
              <pc:sldMasterMk cId="2559252678" sldId="2147483648"/>
              <pc:sldLayoutMk cId="83248674" sldId="2147483683"/>
              <ac:spMk id="42" creationId="{E76B2524-BAE1-4525-9AA2-01B1FDC2C698}"/>
            </ac:spMkLst>
          </pc:spChg>
          <pc:spChg chg="del">
            <ac:chgData name="Olga Borrallo" userId="019556ab-9134-4320-8465-c9e5fbe978c8" providerId="ADAL" clId="{F54927FD-252A-43ED-A0F0-497E2DBEF4B4}" dt="2022-06-20T13:30:01.695" v="277" actId="478"/>
            <ac:spMkLst>
              <pc:docMk/>
              <pc:sldMasterMk cId="2559252678" sldId="2147483648"/>
              <pc:sldLayoutMk cId="83248674" sldId="2147483683"/>
              <ac:spMk id="43" creationId="{1FEC5754-1E45-40EE-BA91-95216989B2B3}"/>
            </ac:spMkLst>
          </pc:spChg>
          <pc:spChg chg="del">
            <ac:chgData name="Olga Borrallo" userId="019556ab-9134-4320-8465-c9e5fbe978c8" providerId="ADAL" clId="{F54927FD-252A-43ED-A0F0-497E2DBEF4B4}" dt="2022-06-20T13:30:01.695" v="277" actId="478"/>
            <ac:spMkLst>
              <pc:docMk/>
              <pc:sldMasterMk cId="2559252678" sldId="2147483648"/>
              <pc:sldLayoutMk cId="83248674" sldId="2147483683"/>
              <ac:spMk id="49" creationId="{EC663D42-E351-4E2A-B32A-C0916CF8AE6C}"/>
            </ac:spMkLst>
          </pc:spChg>
          <pc:picChg chg="mod">
            <ac:chgData name="Olga Borrallo" userId="019556ab-9134-4320-8465-c9e5fbe978c8" providerId="ADAL" clId="{F54927FD-252A-43ED-A0F0-497E2DBEF4B4}" dt="2022-06-20T13:30:12.775" v="322" actId="1036"/>
            <ac:picMkLst>
              <pc:docMk/>
              <pc:sldMasterMk cId="2559252678" sldId="2147483648"/>
              <pc:sldLayoutMk cId="83248674" sldId="2147483683"/>
              <ac:picMk id="34" creationId="{9E1900BC-56C6-49D5-A369-0280DD54072C}"/>
            </ac:picMkLst>
          </pc:picChg>
          <pc:picChg chg="mod">
            <ac:chgData name="Olga Borrallo" userId="019556ab-9134-4320-8465-c9e5fbe978c8" providerId="ADAL" clId="{F54927FD-252A-43ED-A0F0-497E2DBEF4B4}" dt="2022-06-20T13:30:12.775" v="322" actId="1036"/>
            <ac:picMkLst>
              <pc:docMk/>
              <pc:sldMasterMk cId="2559252678" sldId="2147483648"/>
              <pc:sldLayoutMk cId="83248674" sldId="2147483683"/>
              <ac:picMk id="35" creationId="{17E47D3E-D633-4F32-BF94-2E2121CEF9C9}"/>
            </ac:picMkLst>
          </pc:picChg>
          <pc:picChg chg="del">
            <ac:chgData name="Olga Borrallo" userId="019556ab-9134-4320-8465-c9e5fbe978c8" providerId="ADAL" clId="{F54927FD-252A-43ED-A0F0-497E2DBEF4B4}" dt="2022-06-20T13:30:01.695" v="277" actId="478"/>
            <ac:picMkLst>
              <pc:docMk/>
              <pc:sldMasterMk cId="2559252678" sldId="2147483648"/>
              <pc:sldLayoutMk cId="83248674" sldId="2147483683"/>
              <ac:picMk id="36" creationId="{134CF711-D6A3-49E3-B796-7713922BB626}"/>
            </ac:picMkLst>
          </pc:picChg>
          <pc:picChg chg="del">
            <ac:chgData name="Olga Borrallo" userId="019556ab-9134-4320-8465-c9e5fbe978c8" providerId="ADAL" clId="{F54927FD-252A-43ED-A0F0-497E2DBEF4B4}" dt="2022-06-20T13:30:01.695" v="277" actId="478"/>
            <ac:picMkLst>
              <pc:docMk/>
              <pc:sldMasterMk cId="2559252678" sldId="2147483648"/>
              <pc:sldLayoutMk cId="83248674" sldId="2147483683"/>
              <ac:picMk id="48" creationId="{EDA2FDB9-B4DB-4B3A-98E6-F77027CE61AD}"/>
            </ac:picMkLst>
          </pc:picChg>
        </pc:sldLayoutChg>
        <pc:sldLayoutChg chg="add mod modTransition">
          <pc:chgData name="Olga Borrallo" userId="019556ab-9134-4320-8465-c9e5fbe978c8" providerId="ADAL" clId="{F54927FD-252A-43ED-A0F0-497E2DBEF4B4}" dt="2021-12-28T08:32:32.425" v="1" actId="2890"/>
          <pc:sldLayoutMkLst>
            <pc:docMk/>
            <pc:sldMasterMk cId="2559252678" sldId="2147483648"/>
            <pc:sldLayoutMk cId="314126919" sldId="2147483690"/>
          </pc:sldLayoutMkLst>
        </pc:sldLayoutChg>
        <pc:sldLayoutChg chg="addSp delSp modSp add mod ord modTransition">
          <pc:chgData name="Olga Borrallo" userId="019556ab-9134-4320-8465-c9e5fbe978c8" providerId="ADAL" clId="{F54927FD-252A-43ED-A0F0-497E2DBEF4B4}" dt="2021-12-28T08:43:43.681" v="199" actId="20578"/>
          <pc:sldLayoutMkLst>
            <pc:docMk/>
            <pc:sldMasterMk cId="2559252678" sldId="2147483648"/>
            <pc:sldLayoutMk cId="3401616562" sldId="2147483691"/>
          </pc:sldLayoutMkLst>
          <pc:spChg chg="add del">
            <ac:chgData name="Olga Borrallo" userId="019556ab-9134-4320-8465-c9e5fbe978c8" providerId="ADAL" clId="{F54927FD-252A-43ED-A0F0-497E2DBEF4B4}" dt="2021-12-28T08:39:02.469" v="76" actId="11529"/>
            <ac:spMkLst>
              <pc:docMk/>
              <pc:sldMasterMk cId="2559252678" sldId="2147483648"/>
              <pc:sldLayoutMk cId="3401616562" sldId="2147483691"/>
              <ac:spMk id="2" creationId="{08016200-B849-4730-8175-1B09C6FE044C}"/>
            </ac:spMkLst>
          </pc:spChg>
          <pc:spChg chg="add mod ord">
            <ac:chgData name="Olga Borrallo" userId="019556ab-9134-4320-8465-c9e5fbe978c8" providerId="ADAL" clId="{F54927FD-252A-43ED-A0F0-497E2DBEF4B4}" dt="2021-12-28T08:41:57.296" v="178" actId="20577"/>
            <ac:spMkLst>
              <pc:docMk/>
              <pc:sldMasterMk cId="2559252678" sldId="2147483648"/>
              <pc:sldLayoutMk cId="3401616562" sldId="2147483691"/>
              <ac:spMk id="4" creationId="{C50139E7-1FDF-48A6-A2B9-B1E1361E32E7}"/>
            </ac:spMkLst>
          </pc:spChg>
          <pc:spChg chg="add del mod">
            <ac:chgData name="Olga Borrallo" userId="019556ab-9134-4320-8465-c9e5fbe978c8" providerId="ADAL" clId="{F54927FD-252A-43ED-A0F0-497E2DBEF4B4}" dt="2021-12-28T08:41:00.875" v="102" actId="478"/>
            <ac:spMkLst>
              <pc:docMk/>
              <pc:sldMasterMk cId="2559252678" sldId="2147483648"/>
              <pc:sldLayoutMk cId="3401616562" sldId="2147483691"/>
              <ac:spMk id="7" creationId="{14FD2612-15A6-4D8A-91E5-54111B8CCE0D}"/>
            </ac:spMkLst>
          </pc:spChg>
          <pc:spChg chg="add del mod">
            <ac:chgData name="Olga Borrallo" userId="019556ab-9134-4320-8465-c9e5fbe978c8" providerId="ADAL" clId="{F54927FD-252A-43ED-A0F0-497E2DBEF4B4}" dt="2021-12-28T08:41:07.886" v="103" actId="478"/>
            <ac:spMkLst>
              <pc:docMk/>
              <pc:sldMasterMk cId="2559252678" sldId="2147483648"/>
              <pc:sldLayoutMk cId="3401616562" sldId="2147483691"/>
              <ac:spMk id="8" creationId="{1A99AE6F-9B23-4F9B-A300-64E5633E2775}"/>
            </ac:spMkLst>
          </pc:spChg>
          <pc:spChg chg="add del mod">
            <ac:chgData name="Olga Borrallo" userId="019556ab-9134-4320-8465-c9e5fbe978c8" providerId="ADAL" clId="{F54927FD-252A-43ED-A0F0-497E2DBEF4B4}" dt="2021-12-28T08:42:42.518" v="195" actId="478"/>
            <ac:spMkLst>
              <pc:docMk/>
              <pc:sldMasterMk cId="2559252678" sldId="2147483648"/>
              <pc:sldLayoutMk cId="3401616562" sldId="2147483691"/>
              <ac:spMk id="9" creationId="{FB0F085C-3261-4304-91C9-C0FA65186C9D}"/>
            </ac:spMkLst>
          </pc:spChg>
          <pc:spChg chg="add del mod">
            <ac:chgData name="Olga Borrallo" userId="019556ab-9134-4320-8465-c9e5fbe978c8" providerId="ADAL" clId="{F54927FD-252A-43ED-A0F0-497E2DBEF4B4}" dt="2021-12-28T08:42:52.785" v="197" actId="478"/>
            <ac:spMkLst>
              <pc:docMk/>
              <pc:sldMasterMk cId="2559252678" sldId="2147483648"/>
              <pc:sldLayoutMk cId="3401616562" sldId="2147483691"/>
              <ac:spMk id="10" creationId="{2C40DD32-C2C9-4F32-8643-BBA9036BEFAC}"/>
            </ac:spMkLst>
          </pc:spChg>
          <pc:spChg chg="mod">
            <ac:chgData name="Olga Borrallo" userId="019556ab-9134-4320-8465-c9e5fbe978c8" providerId="ADAL" clId="{F54927FD-252A-43ED-A0F0-497E2DBEF4B4}" dt="2021-12-28T08:37:17.010" v="73" actId="20577"/>
            <ac:spMkLst>
              <pc:docMk/>
              <pc:sldMasterMk cId="2559252678" sldId="2147483648"/>
              <pc:sldLayoutMk cId="3401616562" sldId="2147483691"/>
              <ac:spMk id="11" creationId="{F86061E9-E57C-427C-B9CF-5F8C9EDD6BF5}"/>
            </ac:spMkLst>
          </pc:spChg>
          <pc:spChg chg="add mod">
            <ac:chgData name="Olga Borrallo" userId="019556ab-9134-4320-8465-c9e5fbe978c8" providerId="ADAL" clId="{F54927FD-252A-43ED-A0F0-497E2DBEF4B4}" dt="2021-12-28T08:42:06.171" v="191" actId="20577"/>
            <ac:spMkLst>
              <pc:docMk/>
              <pc:sldMasterMk cId="2559252678" sldId="2147483648"/>
              <pc:sldLayoutMk cId="3401616562" sldId="2147483691"/>
              <ac:spMk id="12" creationId="{633D53CA-9CB7-4526-9579-E2CB084C3D42}"/>
            </ac:spMkLst>
          </pc:spChg>
          <pc:spChg chg="del">
            <ac:chgData name="Olga Borrallo" userId="019556ab-9134-4320-8465-c9e5fbe978c8" providerId="ADAL" clId="{F54927FD-252A-43ED-A0F0-497E2DBEF4B4}" dt="2021-12-28T08:37:56.200" v="74" actId="478"/>
            <ac:spMkLst>
              <pc:docMk/>
              <pc:sldMasterMk cId="2559252678" sldId="2147483648"/>
              <pc:sldLayoutMk cId="3401616562" sldId="2147483691"/>
              <ac:spMk id="13" creationId="{49C31C63-953E-4B10-B126-2FC6DBE480EC}"/>
            </ac:spMkLst>
          </pc:spChg>
          <pc:spChg chg="add mod ord">
            <ac:chgData name="Olga Borrallo" userId="019556ab-9134-4320-8465-c9e5fbe978c8" providerId="ADAL" clId="{F54927FD-252A-43ED-A0F0-497E2DBEF4B4}" dt="2021-12-28T08:42:37.603" v="194" actId="167"/>
            <ac:spMkLst>
              <pc:docMk/>
              <pc:sldMasterMk cId="2559252678" sldId="2147483648"/>
              <pc:sldLayoutMk cId="3401616562" sldId="2147483691"/>
              <ac:spMk id="14" creationId="{16FA76C5-907F-4430-8D5D-BBFB04B56946}"/>
            </ac:spMkLst>
          </pc:spChg>
          <pc:spChg chg="add mod ord">
            <ac:chgData name="Olga Borrallo" userId="019556ab-9134-4320-8465-c9e5fbe978c8" providerId="ADAL" clId="{F54927FD-252A-43ED-A0F0-497E2DBEF4B4}" dt="2021-12-28T08:42:49.030" v="196" actId="167"/>
            <ac:spMkLst>
              <pc:docMk/>
              <pc:sldMasterMk cId="2559252678" sldId="2147483648"/>
              <pc:sldLayoutMk cId="3401616562" sldId="2147483691"/>
              <ac:spMk id="15" creationId="{7E5610A2-81C8-4203-AEF9-923C2215A80E}"/>
            </ac:spMkLst>
          </pc:spChg>
        </pc:sldLayoutChg>
        <pc:sldLayoutChg chg="addSp delSp modSp add mod modTransition">
          <pc:chgData name="Olga Borrallo" userId="019556ab-9134-4320-8465-c9e5fbe978c8" providerId="ADAL" clId="{F54927FD-252A-43ED-A0F0-497E2DBEF4B4}" dt="2021-12-28T08:44:30.342" v="207" actId="167"/>
          <pc:sldLayoutMkLst>
            <pc:docMk/>
            <pc:sldMasterMk cId="2559252678" sldId="2147483648"/>
            <pc:sldLayoutMk cId="3108470103" sldId="2147483692"/>
          </pc:sldLayoutMkLst>
          <pc:spChg chg="del">
            <ac:chgData name="Olga Borrallo" userId="019556ab-9134-4320-8465-c9e5fbe978c8" providerId="ADAL" clId="{F54927FD-252A-43ED-A0F0-497E2DBEF4B4}" dt="2021-12-28T08:44:02.030" v="203" actId="478"/>
            <ac:spMkLst>
              <pc:docMk/>
              <pc:sldMasterMk cId="2559252678" sldId="2147483648"/>
              <pc:sldLayoutMk cId="3108470103" sldId="2147483692"/>
              <ac:spMk id="4" creationId="{C50139E7-1FDF-48A6-A2B9-B1E1361E32E7}"/>
            </ac:spMkLst>
          </pc:spChg>
          <pc:spChg chg="add del mod">
            <ac:chgData name="Olga Borrallo" userId="019556ab-9134-4320-8465-c9e5fbe978c8" providerId="ADAL" clId="{F54927FD-252A-43ED-A0F0-497E2DBEF4B4}" dt="2021-12-28T08:44:23.006" v="205"/>
            <ac:spMkLst>
              <pc:docMk/>
              <pc:sldMasterMk cId="2559252678" sldId="2147483648"/>
              <pc:sldLayoutMk cId="3108470103" sldId="2147483692"/>
              <ac:spMk id="9" creationId="{64F4AB9C-40B9-454B-A1D2-DC2274AC1313}"/>
            </ac:spMkLst>
          </pc:spChg>
          <pc:spChg chg="add mod ord">
            <ac:chgData name="Olga Borrallo" userId="019556ab-9134-4320-8465-c9e5fbe978c8" providerId="ADAL" clId="{F54927FD-252A-43ED-A0F0-497E2DBEF4B4}" dt="2021-12-28T08:44:30.342" v="207" actId="167"/>
            <ac:spMkLst>
              <pc:docMk/>
              <pc:sldMasterMk cId="2559252678" sldId="2147483648"/>
              <pc:sldLayoutMk cId="3108470103" sldId="2147483692"/>
              <ac:spMk id="10" creationId="{6CA5E81F-78EB-4BA1-9988-FCCC0D22ED3D}"/>
            </ac:spMkLst>
          </pc:spChg>
          <pc:spChg chg="mod">
            <ac:chgData name="Olga Borrallo" userId="019556ab-9134-4320-8465-c9e5fbe978c8" providerId="ADAL" clId="{F54927FD-252A-43ED-A0F0-497E2DBEF4B4}" dt="2021-12-28T08:43:56.572" v="201" actId="207"/>
            <ac:spMkLst>
              <pc:docMk/>
              <pc:sldMasterMk cId="2559252678" sldId="2147483648"/>
              <pc:sldLayoutMk cId="3108470103" sldId="2147483692"/>
              <ac:spMk id="11" creationId="{F86061E9-E57C-427C-B9CF-5F8C9EDD6BF5}"/>
            </ac:spMkLst>
          </pc:spChg>
          <pc:spChg chg="del">
            <ac:chgData name="Olga Borrallo" userId="019556ab-9134-4320-8465-c9e5fbe978c8" providerId="ADAL" clId="{F54927FD-252A-43ED-A0F0-497E2DBEF4B4}" dt="2021-12-28T08:43:59.857" v="202" actId="478"/>
            <ac:spMkLst>
              <pc:docMk/>
              <pc:sldMasterMk cId="2559252678" sldId="2147483648"/>
              <pc:sldLayoutMk cId="3108470103" sldId="2147483692"/>
              <ac:spMk id="12" creationId="{633D53CA-9CB7-4526-9579-E2CB084C3D42}"/>
            </ac:spMkLst>
          </pc:spChg>
        </pc:sldLayoutChg>
      </pc:sldMasterChg>
      <pc:sldMasterChg chg="del delSldLayout">
        <pc:chgData name="Olga Borrallo" userId="019556ab-9134-4320-8465-c9e5fbe978c8" providerId="ADAL" clId="{F54927FD-252A-43ED-A0F0-497E2DBEF4B4}" dt="2022-01-26T19:57:37.717" v="230" actId="2696"/>
        <pc:sldMasterMkLst>
          <pc:docMk/>
          <pc:sldMasterMk cId="2837855869" sldId="2147483693"/>
        </pc:sldMasterMkLst>
        <pc:sldLayoutChg chg="del">
          <pc:chgData name="Olga Borrallo" userId="019556ab-9134-4320-8465-c9e5fbe978c8" providerId="ADAL" clId="{F54927FD-252A-43ED-A0F0-497E2DBEF4B4}" dt="2022-01-26T19:57:37.717" v="230" actId="2696"/>
          <pc:sldLayoutMkLst>
            <pc:docMk/>
            <pc:sldMasterMk cId="2837855869" sldId="2147483693"/>
            <pc:sldLayoutMk cId="2713545988" sldId="2147483694"/>
          </pc:sldLayoutMkLst>
        </pc:sldLayoutChg>
        <pc:sldLayoutChg chg="del">
          <pc:chgData name="Olga Borrallo" userId="019556ab-9134-4320-8465-c9e5fbe978c8" providerId="ADAL" clId="{F54927FD-252A-43ED-A0F0-497E2DBEF4B4}" dt="2022-01-26T19:57:37.717" v="230" actId="2696"/>
          <pc:sldLayoutMkLst>
            <pc:docMk/>
            <pc:sldMasterMk cId="2837855869" sldId="2147483693"/>
            <pc:sldLayoutMk cId="1643437966" sldId="2147483695"/>
          </pc:sldLayoutMkLst>
        </pc:sldLayoutChg>
        <pc:sldLayoutChg chg="del">
          <pc:chgData name="Olga Borrallo" userId="019556ab-9134-4320-8465-c9e5fbe978c8" providerId="ADAL" clId="{F54927FD-252A-43ED-A0F0-497E2DBEF4B4}" dt="2022-01-26T19:57:37.717" v="230" actId="2696"/>
          <pc:sldLayoutMkLst>
            <pc:docMk/>
            <pc:sldMasterMk cId="2837855869" sldId="2147483693"/>
            <pc:sldLayoutMk cId="62776448" sldId="2147483696"/>
          </pc:sldLayoutMkLst>
        </pc:sldLayoutChg>
        <pc:sldLayoutChg chg="del">
          <pc:chgData name="Olga Borrallo" userId="019556ab-9134-4320-8465-c9e5fbe978c8" providerId="ADAL" clId="{F54927FD-252A-43ED-A0F0-497E2DBEF4B4}" dt="2022-01-26T19:57:37.717" v="230" actId="2696"/>
          <pc:sldLayoutMkLst>
            <pc:docMk/>
            <pc:sldMasterMk cId="2837855869" sldId="2147483693"/>
            <pc:sldLayoutMk cId="412075483" sldId="2147483697"/>
          </pc:sldLayoutMkLst>
        </pc:sldLayoutChg>
        <pc:sldLayoutChg chg="del">
          <pc:chgData name="Olga Borrallo" userId="019556ab-9134-4320-8465-c9e5fbe978c8" providerId="ADAL" clId="{F54927FD-252A-43ED-A0F0-497E2DBEF4B4}" dt="2022-01-26T19:57:37.717" v="230" actId="2696"/>
          <pc:sldLayoutMkLst>
            <pc:docMk/>
            <pc:sldMasterMk cId="2837855869" sldId="2147483693"/>
            <pc:sldLayoutMk cId="4286674017" sldId="2147483698"/>
          </pc:sldLayoutMkLst>
        </pc:sldLayoutChg>
        <pc:sldLayoutChg chg="del">
          <pc:chgData name="Olga Borrallo" userId="019556ab-9134-4320-8465-c9e5fbe978c8" providerId="ADAL" clId="{F54927FD-252A-43ED-A0F0-497E2DBEF4B4}" dt="2022-01-26T19:57:37.717" v="230" actId="2696"/>
          <pc:sldLayoutMkLst>
            <pc:docMk/>
            <pc:sldMasterMk cId="2837855869" sldId="2147483693"/>
            <pc:sldLayoutMk cId="2020345921" sldId="2147483699"/>
          </pc:sldLayoutMkLst>
        </pc:sldLayoutChg>
        <pc:sldLayoutChg chg="del">
          <pc:chgData name="Olga Borrallo" userId="019556ab-9134-4320-8465-c9e5fbe978c8" providerId="ADAL" clId="{F54927FD-252A-43ED-A0F0-497E2DBEF4B4}" dt="2022-01-26T19:57:37.717" v="230" actId="2696"/>
          <pc:sldLayoutMkLst>
            <pc:docMk/>
            <pc:sldMasterMk cId="2837855869" sldId="2147483693"/>
            <pc:sldLayoutMk cId="3123188274" sldId="2147483700"/>
          </pc:sldLayoutMkLst>
        </pc:sldLayoutChg>
        <pc:sldLayoutChg chg="del">
          <pc:chgData name="Olga Borrallo" userId="019556ab-9134-4320-8465-c9e5fbe978c8" providerId="ADAL" clId="{F54927FD-252A-43ED-A0F0-497E2DBEF4B4}" dt="2022-01-26T19:57:37.717" v="230" actId="2696"/>
          <pc:sldLayoutMkLst>
            <pc:docMk/>
            <pc:sldMasterMk cId="2837855869" sldId="2147483693"/>
            <pc:sldLayoutMk cId="3193116510" sldId="2147483701"/>
          </pc:sldLayoutMkLst>
        </pc:sldLayoutChg>
        <pc:sldLayoutChg chg="del">
          <pc:chgData name="Olga Borrallo" userId="019556ab-9134-4320-8465-c9e5fbe978c8" providerId="ADAL" clId="{F54927FD-252A-43ED-A0F0-497E2DBEF4B4}" dt="2022-01-26T19:57:37.717" v="230" actId="2696"/>
          <pc:sldLayoutMkLst>
            <pc:docMk/>
            <pc:sldMasterMk cId="2837855869" sldId="2147483693"/>
            <pc:sldLayoutMk cId="2774903240" sldId="2147483702"/>
          </pc:sldLayoutMkLst>
        </pc:sldLayoutChg>
        <pc:sldLayoutChg chg="del">
          <pc:chgData name="Olga Borrallo" userId="019556ab-9134-4320-8465-c9e5fbe978c8" providerId="ADAL" clId="{F54927FD-252A-43ED-A0F0-497E2DBEF4B4}" dt="2022-01-26T19:57:37.717" v="230" actId="2696"/>
          <pc:sldLayoutMkLst>
            <pc:docMk/>
            <pc:sldMasterMk cId="2837855869" sldId="2147483693"/>
            <pc:sldLayoutMk cId="2439659858" sldId="2147483703"/>
          </pc:sldLayoutMkLst>
        </pc:sldLayoutChg>
        <pc:sldLayoutChg chg="del">
          <pc:chgData name="Olga Borrallo" userId="019556ab-9134-4320-8465-c9e5fbe978c8" providerId="ADAL" clId="{F54927FD-252A-43ED-A0F0-497E2DBEF4B4}" dt="2022-01-26T19:57:37.717" v="230" actId="2696"/>
          <pc:sldLayoutMkLst>
            <pc:docMk/>
            <pc:sldMasterMk cId="2837855869" sldId="2147483693"/>
            <pc:sldLayoutMk cId="900235072" sldId="2147483704"/>
          </pc:sldLayoutMkLst>
        </pc:sldLayoutChg>
      </pc:sldMasterChg>
    </pc:docChg>
  </pc:docChgLst>
  <pc:docChgLst>
    <pc:chgData name="Olga Borrallo Torres" userId="019556ab-9134-4320-8465-c9e5fbe978c8" providerId="ADAL" clId="{8E1DE90D-46A3-4474-9C9F-2B941F229E51}"/>
    <pc:docChg chg="addSld delSld modSld">
      <pc:chgData name="Olga Borrallo Torres" userId="019556ab-9134-4320-8465-c9e5fbe978c8" providerId="ADAL" clId="{8E1DE90D-46A3-4474-9C9F-2B941F229E51}" dt="2021-06-22T15:57:01.503" v="13" actId="47"/>
      <pc:docMkLst>
        <pc:docMk/>
      </pc:docMkLst>
      <pc:sldChg chg="new del">
        <pc:chgData name="Olga Borrallo Torres" userId="019556ab-9134-4320-8465-c9e5fbe978c8" providerId="ADAL" clId="{8E1DE90D-46A3-4474-9C9F-2B941F229E51}" dt="2021-06-22T15:57:01.503" v="13" actId="47"/>
        <pc:sldMkLst>
          <pc:docMk/>
          <pc:sldMk cId="619164633" sldId="256"/>
        </pc:sldMkLst>
      </pc:sldChg>
      <pc:sldChg chg="modSp new del mod">
        <pc:chgData name="Olga Borrallo Torres" userId="019556ab-9134-4320-8465-c9e5fbe978c8" providerId="ADAL" clId="{8E1DE90D-46A3-4474-9C9F-2B941F229E51}" dt="2021-06-22T15:57:00.311" v="12" actId="47"/>
        <pc:sldMkLst>
          <pc:docMk/>
          <pc:sldMk cId="592193622" sldId="257"/>
        </pc:sldMkLst>
        <pc:spChg chg="mod">
          <ac:chgData name="Olga Borrallo Torres" userId="019556ab-9134-4320-8465-c9e5fbe978c8" providerId="ADAL" clId="{8E1DE90D-46A3-4474-9C9F-2B941F229E51}" dt="2021-06-22T15:54:50.336" v="11" actId="20577"/>
          <ac:spMkLst>
            <pc:docMk/>
            <pc:sldMk cId="592193622" sldId="257"/>
            <ac:spMk id="3" creationId="{BC71CEB5-BC09-468B-A001-637A152C4173}"/>
          </ac:spMkLst>
        </pc:spChg>
      </pc:sldChg>
    </pc:docChg>
  </pc:docChgLst>
  <pc:docChgLst>
    <pc:chgData name="Olga Borrallo Torres" userId="019556ab-9134-4320-8465-c9e5fbe978c8" providerId="ADAL" clId="{67D48684-1D19-4B6E-A978-178BDDE43789}"/>
    <pc:docChg chg="custSel addSld delSld modSld modMainMaster">
      <pc:chgData name="Olga Borrallo Torres" userId="019556ab-9134-4320-8465-c9e5fbe978c8" providerId="ADAL" clId="{67D48684-1D19-4B6E-A978-178BDDE43789}" dt="2021-04-12T09:00:02.431" v="108" actId="2696"/>
      <pc:docMkLst>
        <pc:docMk/>
      </pc:docMkLst>
      <pc:sldChg chg="modSp new del mod">
        <pc:chgData name="Olga Borrallo Torres" userId="019556ab-9134-4320-8465-c9e5fbe978c8" providerId="ADAL" clId="{67D48684-1D19-4B6E-A978-178BDDE43789}" dt="2021-04-12T08:59:37.256" v="107" actId="2696"/>
        <pc:sldMkLst>
          <pc:docMk/>
          <pc:sldMk cId="3747165842" sldId="256"/>
        </pc:sldMkLst>
        <pc:spChg chg="mod">
          <ac:chgData name="Olga Borrallo Torres" userId="019556ab-9134-4320-8465-c9e5fbe978c8" providerId="ADAL" clId="{67D48684-1D19-4B6E-A978-178BDDE43789}" dt="2021-04-12T08:59:21.128" v="106" actId="20577"/>
          <ac:spMkLst>
            <pc:docMk/>
            <pc:sldMk cId="3747165842" sldId="256"/>
            <ac:spMk id="5" creationId="{BA806152-D74B-4E81-8742-88D4A2ACA9D7}"/>
          </ac:spMkLst>
        </pc:spChg>
      </pc:sldChg>
      <pc:sldMasterChg chg="addSldLayout delSldLayout modSldLayout sldLayoutOrd">
        <pc:chgData name="Olga Borrallo Torres" userId="019556ab-9134-4320-8465-c9e5fbe978c8" providerId="ADAL" clId="{67D48684-1D19-4B6E-A978-178BDDE43789}" dt="2021-04-12T09:00:02.431" v="108" actId="2696"/>
        <pc:sldMasterMkLst>
          <pc:docMk/>
          <pc:sldMasterMk cId="2559252678" sldId="2147483648"/>
        </pc:sldMasterMkLst>
        <pc:sldLayoutChg chg="addSp delSp modSp new del mod ord">
          <pc:chgData name="Olga Borrallo Torres" userId="019556ab-9134-4320-8465-c9e5fbe978c8" providerId="ADAL" clId="{67D48684-1D19-4B6E-A978-178BDDE43789}" dt="2021-04-12T09:00:02.431" v="108" actId="2696"/>
          <pc:sldLayoutMkLst>
            <pc:docMk/>
            <pc:sldMasterMk cId="2559252678" sldId="2147483648"/>
            <pc:sldLayoutMk cId="3891966121" sldId="2147483690"/>
          </pc:sldLayoutMkLst>
          <pc:spChg chg="del">
            <ac:chgData name="Olga Borrallo Torres" userId="019556ab-9134-4320-8465-c9e5fbe978c8" providerId="ADAL" clId="{67D48684-1D19-4B6E-A978-178BDDE43789}" dt="2021-04-12T08:25:16.488" v="1" actId="478"/>
            <ac:spMkLst>
              <pc:docMk/>
              <pc:sldMasterMk cId="2559252678" sldId="2147483648"/>
              <pc:sldLayoutMk cId="3891966121" sldId="2147483690"/>
              <ac:spMk id="2" creationId="{0E4245DF-7618-4B9C-AD24-7F8C33252927}"/>
            </ac:spMkLst>
          </pc:spChg>
          <pc:spChg chg="add mod">
            <ac:chgData name="Olga Borrallo Torres" userId="019556ab-9134-4320-8465-c9e5fbe978c8" providerId="ADAL" clId="{67D48684-1D19-4B6E-A978-178BDDE43789}" dt="2021-04-12T08:27:59.697" v="22" actId="20577"/>
            <ac:spMkLst>
              <pc:docMk/>
              <pc:sldMasterMk cId="2559252678" sldId="2147483648"/>
              <pc:sldLayoutMk cId="3891966121" sldId="2147483690"/>
              <ac:spMk id="5" creationId="{60027572-0157-457E-9E5F-A42C17C3FC6A}"/>
            </ac:spMkLst>
          </pc:spChg>
          <pc:spChg chg="add mod">
            <ac:chgData name="Olga Borrallo Torres" userId="019556ab-9134-4320-8465-c9e5fbe978c8" providerId="ADAL" clId="{67D48684-1D19-4B6E-A978-178BDDE43789}" dt="2021-04-12T08:56:44.819" v="89" actId="14100"/>
            <ac:spMkLst>
              <pc:docMk/>
              <pc:sldMasterMk cId="2559252678" sldId="2147483648"/>
              <pc:sldLayoutMk cId="3891966121" sldId="2147483690"/>
              <ac:spMk id="6" creationId="{35DD32F8-346C-43C8-8238-CC782EC4D551}"/>
            </ac:spMkLst>
          </pc:spChg>
          <pc:spChg chg="add mod">
            <ac:chgData name="Olga Borrallo Torres" userId="019556ab-9134-4320-8465-c9e5fbe978c8" providerId="ADAL" clId="{67D48684-1D19-4B6E-A978-178BDDE43789}" dt="2021-04-12T08:57:21.718" v="99" actId="207"/>
            <ac:spMkLst>
              <pc:docMk/>
              <pc:sldMasterMk cId="2559252678" sldId="2147483648"/>
              <pc:sldLayoutMk cId="3891966121" sldId="2147483690"/>
              <ac:spMk id="7" creationId="{D98C5237-8E59-437D-AA20-84DFED7A287C}"/>
            </ac:spMkLst>
          </pc:spChg>
        </pc:sldLayoutChg>
      </pc:sldMasterChg>
    </pc:docChg>
  </pc:docChgLst>
</pc:chgInfo>
</file>

<file path=ppt/comments/modernComment_178_BC4F133C.xml><?xml version="1.0" encoding="utf-8"?>
<p188:cmLst xmlns:a="http://schemas.openxmlformats.org/drawingml/2006/main" xmlns:r="http://schemas.openxmlformats.org/officeDocument/2006/relationships" xmlns:p188="http://schemas.microsoft.com/office/powerpoint/2018/8/main">
  <p188:cm id="{6988C25F-4642-4976-BB2F-52FF0FA2D821}" authorId="{86391D85-AEFD-5826-791A-B9CD165F560F}" created="2022-11-12T10:21:31.875">
    <ac:txMkLst xmlns:ac="http://schemas.microsoft.com/office/drawing/2013/main/command">
      <pc:docMk xmlns:pc="http://schemas.microsoft.com/office/powerpoint/2013/main/command"/>
      <pc:sldMk xmlns:pc="http://schemas.microsoft.com/office/powerpoint/2013/main/command" cId="3159298876" sldId="376"/>
      <ac:spMk id="6" creationId="{C7942F3C-48F5-4552-A7B5-F5DEB7ADAB00}"/>
      <ac:txMk cp="28" len="4">
        <ac:context len="35" hash="4211612433"/>
      </ac:txMk>
    </ac:txMkLst>
    <p188:pos x="5890780" y="266699"/>
    <p188:txBody>
      <a:bodyPr/>
      <a:lstStyle/>
      <a:p>
        <a:r>
          <a:rPr lang="es-ES"/>
          <a:t>Revisar imágenes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7489A27A-AFA5-456C-9B42-06517714478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DE42C6D5-FEC3-4611-B2D7-3AE87740325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5F2932-37FC-4086-B97F-423C0731ED6C}" type="datetimeFigureOut">
              <a:rPr lang="es-ES" smtClean="0"/>
              <a:t>22/11/2022</a:t>
            </a:fld>
            <a:endParaRPr lang="es-ES"/>
          </a:p>
        </p:txBody>
      </p:sp>
      <p:sp>
        <p:nvSpPr>
          <p:cNvPr id="4" name="Marcador de pie de página 3">
            <a:extLst>
              <a:ext uri="{FF2B5EF4-FFF2-40B4-BE49-F238E27FC236}">
                <a16:creationId xmlns:a16="http://schemas.microsoft.com/office/drawing/2014/main" id="{75878942-E13E-418C-BCE9-BBB868722EB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1CFA54BA-9179-4695-8758-51E5C43213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79E5B42-8B51-405E-831A-DE23C7D96A2A}" type="slidenum">
              <a:rPr lang="es-ES" smtClean="0"/>
              <a:t>‹Nº›</a:t>
            </a:fld>
            <a:endParaRPr lang="es-ES"/>
          </a:p>
        </p:txBody>
      </p:sp>
    </p:spTree>
    <p:extLst>
      <p:ext uri="{BB962C8B-B14F-4D97-AF65-F5344CB8AC3E}">
        <p14:creationId xmlns:p14="http://schemas.microsoft.com/office/powerpoint/2010/main" val="83355877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6T08:10:25.234"/>
    </inkml:context>
    <inkml:brush xml:id="br0">
      <inkml:brushProperty name="width" value="0.05" units="cm"/>
      <inkml:brushProperty name="height" value="0.05" units="cm"/>
    </inkml:brush>
  </inkml:definitions>
  <inkml:trace contextRef="#ctx0" brushRef="#br0">9 0 7175,'0'0'6726,"0"11"-6662,-3-11-2082,-3 0-2242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6T08:10:25.234"/>
    </inkml:context>
    <inkml:brush xml:id="br0">
      <inkml:brushProperty name="width" value="0.05" units="cm"/>
      <inkml:brushProperty name="height" value="0.05" units="cm"/>
    </inkml:brush>
  </inkml:definitions>
  <inkml:trace contextRef="#ctx0" brushRef="#br0">9 0 7175,'0'0'6726,"0"11"-6662,-3-11-2082,-3 0-2242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38C577-CBB1-43B2-B122-7CAC3ABF35CC}" type="datetimeFigureOut">
              <a:rPr lang="es-ES" smtClean="0"/>
              <a:t>22/11/2022</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C928C3-1D64-4D20-8D23-19D258C67A1D}" type="slidenum">
              <a:rPr lang="es-ES" smtClean="0"/>
              <a:t>‹Nº›</a:t>
            </a:fld>
            <a:endParaRPr lang="es-ES"/>
          </a:p>
        </p:txBody>
      </p:sp>
    </p:spTree>
    <p:extLst>
      <p:ext uri="{BB962C8B-B14F-4D97-AF65-F5344CB8AC3E}">
        <p14:creationId xmlns:p14="http://schemas.microsoft.com/office/powerpoint/2010/main" val="37857185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Server_Message_Block"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AC928C3-1D64-4D20-8D23-19D258C67A1D}" type="slidenum">
              <a:rPr lang="es-ES" smtClean="0"/>
              <a:t>2</a:t>
            </a:fld>
            <a:endParaRPr lang="es-ES"/>
          </a:p>
        </p:txBody>
      </p:sp>
    </p:spTree>
    <p:extLst>
      <p:ext uri="{BB962C8B-B14F-4D97-AF65-F5344CB8AC3E}">
        <p14:creationId xmlns:p14="http://schemas.microsoft.com/office/powerpoint/2010/main" val="4168185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TGS contiene el TGT del usuario. Si es un DA, tenemos el TGT del KRBTGT.</a:t>
            </a:r>
          </a:p>
          <a:p>
            <a:endParaRPr lang="es-ES" dirty="0"/>
          </a:p>
          <a:p>
            <a:r>
              <a:rPr lang="es-ES" dirty="0" err="1"/>
              <a:t>Protected</a:t>
            </a:r>
            <a:r>
              <a:rPr lang="es-ES" dirty="0"/>
              <a:t> </a:t>
            </a:r>
            <a:r>
              <a:rPr lang="es-ES" dirty="0" err="1"/>
              <a:t>Users</a:t>
            </a:r>
            <a:r>
              <a:rPr lang="es-ES" dirty="0"/>
              <a:t> impide que se pueda hacer la delegación.</a:t>
            </a:r>
          </a:p>
        </p:txBody>
      </p:sp>
      <p:sp>
        <p:nvSpPr>
          <p:cNvPr id="4" name="Marcador de número de diapositiva 3"/>
          <p:cNvSpPr>
            <a:spLocks noGrp="1"/>
          </p:cNvSpPr>
          <p:nvPr>
            <p:ph type="sldNum" sz="quarter" idx="5"/>
          </p:nvPr>
        </p:nvSpPr>
        <p:spPr/>
        <p:txBody>
          <a:bodyPr/>
          <a:lstStyle/>
          <a:p>
            <a:fld id="{6AC928C3-1D64-4D20-8D23-19D258C67A1D}" type="slidenum">
              <a:rPr lang="es-ES" smtClean="0"/>
              <a:t>17</a:t>
            </a:fld>
            <a:endParaRPr lang="es-ES"/>
          </a:p>
        </p:txBody>
      </p:sp>
    </p:spTree>
    <p:extLst>
      <p:ext uri="{BB962C8B-B14F-4D97-AF65-F5344CB8AC3E}">
        <p14:creationId xmlns:p14="http://schemas.microsoft.com/office/powerpoint/2010/main" val="3206314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TGS contiene el TGT del usuario. Si es un DA, tenemos el TGT del KRBTGT.</a:t>
            </a:r>
          </a:p>
          <a:p>
            <a:endParaRPr lang="es-ES" dirty="0"/>
          </a:p>
          <a:p>
            <a:r>
              <a:rPr lang="es-ES" dirty="0" err="1"/>
              <a:t>Protected</a:t>
            </a:r>
            <a:r>
              <a:rPr lang="es-ES" dirty="0"/>
              <a:t> </a:t>
            </a:r>
            <a:r>
              <a:rPr lang="es-ES" dirty="0" err="1"/>
              <a:t>Users</a:t>
            </a:r>
            <a:r>
              <a:rPr lang="es-ES" dirty="0"/>
              <a:t> impide que se pueda hacer la delegación.</a:t>
            </a:r>
          </a:p>
        </p:txBody>
      </p:sp>
      <p:sp>
        <p:nvSpPr>
          <p:cNvPr id="4" name="Marcador de número de diapositiva 3"/>
          <p:cNvSpPr>
            <a:spLocks noGrp="1"/>
          </p:cNvSpPr>
          <p:nvPr>
            <p:ph type="sldNum" sz="quarter" idx="5"/>
          </p:nvPr>
        </p:nvSpPr>
        <p:spPr/>
        <p:txBody>
          <a:bodyPr/>
          <a:lstStyle/>
          <a:p>
            <a:fld id="{6AC928C3-1D64-4D20-8D23-19D258C67A1D}" type="slidenum">
              <a:rPr lang="es-ES" smtClean="0"/>
              <a:t>18</a:t>
            </a:fld>
            <a:endParaRPr lang="es-ES"/>
          </a:p>
        </p:txBody>
      </p:sp>
    </p:spTree>
    <p:extLst>
      <p:ext uri="{BB962C8B-B14F-4D97-AF65-F5344CB8AC3E}">
        <p14:creationId xmlns:p14="http://schemas.microsoft.com/office/powerpoint/2010/main" val="10574311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https://adsecurity.org/?p=3658</a:t>
            </a:r>
          </a:p>
          <a:p>
            <a:endParaRPr lang="es-ES" dirty="0"/>
          </a:p>
        </p:txBody>
      </p:sp>
      <p:sp>
        <p:nvSpPr>
          <p:cNvPr id="4" name="Marcador de número de diapositiva 3"/>
          <p:cNvSpPr>
            <a:spLocks noGrp="1"/>
          </p:cNvSpPr>
          <p:nvPr>
            <p:ph type="sldNum" sz="quarter" idx="5"/>
          </p:nvPr>
        </p:nvSpPr>
        <p:spPr/>
        <p:txBody>
          <a:bodyPr/>
          <a:lstStyle/>
          <a:p>
            <a:fld id="{6AC928C3-1D64-4D20-8D23-19D258C67A1D}" type="slidenum">
              <a:rPr lang="es-ES" smtClean="0"/>
              <a:t>21</a:t>
            </a:fld>
            <a:endParaRPr lang="es-ES"/>
          </a:p>
        </p:txBody>
      </p:sp>
    </p:spTree>
    <p:extLst>
      <p:ext uri="{BB962C8B-B14F-4D97-AF65-F5344CB8AC3E}">
        <p14:creationId xmlns:p14="http://schemas.microsoft.com/office/powerpoint/2010/main" val="1215430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ACLs</a:t>
            </a:r>
            <a:r>
              <a:rPr lang="es-ES" dirty="0"/>
              <a:t>, </a:t>
            </a:r>
            <a:r>
              <a:rPr lang="es-ES" dirty="0" err="1"/>
              <a:t>Sharepoint</a:t>
            </a:r>
            <a:r>
              <a:rPr lang="es-ES" dirty="0"/>
              <a:t> y carpetas compartidas</a:t>
            </a:r>
          </a:p>
          <a:p>
            <a:endParaRPr lang="es-ES" dirty="0"/>
          </a:p>
          <a:p>
            <a:r>
              <a:rPr lang="es-ES" dirty="0"/>
              <a:t>https://learn.microsoft.com/en-us/sharepoint/dev/general-development/authorization-users-groups-and-the-object-model-in-sharepoint</a:t>
            </a:r>
          </a:p>
          <a:p>
            <a:endParaRPr lang="es-ES" dirty="0"/>
          </a:p>
        </p:txBody>
      </p:sp>
      <p:sp>
        <p:nvSpPr>
          <p:cNvPr id="4" name="Marcador de número de diapositiva 3"/>
          <p:cNvSpPr>
            <a:spLocks noGrp="1"/>
          </p:cNvSpPr>
          <p:nvPr>
            <p:ph type="sldNum" sz="quarter" idx="5"/>
          </p:nvPr>
        </p:nvSpPr>
        <p:spPr/>
        <p:txBody>
          <a:bodyPr/>
          <a:lstStyle/>
          <a:p>
            <a:fld id="{6AC928C3-1D64-4D20-8D23-19D258C67A1D}" type="slidenum">
              <a:rPr lang="es-ES" smtClean="0"/>
              <a:t>22</a:t>
            </a:fld>
            <a:endParaRPr lang="es-ES"/>
          </a:p>
        </p:txBody>
      </p:sp>
    </p:spTree>
    <p:extLst>
      <p:ext uri="{BB962C8B-B14F-4D97-AF65-F5344CB8AC3E}">
        <p14:creationId xmlns:p14="http://schemas.microsoft.com/office/powerpoint/2010/main" val="23367641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https://learn.microsoft.com/es-es/previous-versions/windows/it-pro/windows-server-2008-r2-and-2008/cc771397(v=ws.10)</a:t>
            </a:r>
          </a:p>
          <a:p>
            <a:endParaRPr lang="es-ES" dirty="0"/>
          </a:p>
          <a:p>
            <a:r>
              <a:rPr lang="es-ES" dirty="0" err="1"/>
              <a:t>Inter-realm</a:t>
            </a:r>
            <a:r>
              <a:rPr lang="es-ES" dirty="0"/>
              <a:t> &lt;-&gt; Como un Golden Ticket pero entre bosques</a:t>
            </a:r>
          </a:p>
        </p:txBody>
      </p:sp>
      <p:sp>
        <p:nvSpPr>
          <p:cNvPr id="4" name="Marcador de número de diapositiva 3"/>
          <p:cNvSpPr>
            <a:spLocks noGrp="1"/>
          </p:cNvSpPr>
          <p:nvPr>
            <p:ph type="sldNum" sz="quarter" idx="5"/>
          </p:nvPr>
        </p:nvSpPr>
        <p:spPr/>
        <p:txBody>
          <a:bodyPr/>
          <a:lstStyle/>
          <a:p>
            <a:fld id="{6AC928C3-1D64-4D20-8D23-19D258C67A1D}" type="slidenum">
              <a:rPr lang="es-ES" smtClean="0"/>
              <a:t>26</a:t>
            </a:fld>
            <a:endParaRPr lang="es-ES"/>
          </a:p>
        </p:txBody>
      </p:sp>
    </p:spTree>
    <p:extLst>
      <p:ext uri="{BB962C8B-B14F-4D97-AF65-F5344CB8AC3E}">
        <p14:creationId xmlns:p14="http://schemas.microsoft.com/office/powerpoint/2010/main" val="6179743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AC928C3-1D64-4D20-8D23-19D258C67A1D}" type="slidenum">
              <a:rPr lang="es-ES" smtClean="0"/>
              <a:t>27</a:t>
            </a:fld>
            <a:endParaRPr lang="es-ES"/>
          </a:p>
        </p:txBody>
      </p:sp>
    </p:spTree>
    <p:extLst>
      <p:ext uri="{BB962C8B-B14F-4D97-AF65-F5344CB8AC3E}">
        <p14:creationId xmlns:p14="http://schemas.microsoft.com/office/powerpoint/2010/main" val="3524260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171717"/>
                </a:solidFill>
                <a:effectLst/>
                <a:latin typeface="Segoe UI" panose="020B0502040204020203" pitchFamily="34" charset="0"/>
              </a:rPr>
              <a:t>Por ejemplo, una cuenta no confidencial de un dominio puede contener en su historial de SID el SID de administrador de empresa de otro dominio del bosque de Active Directory, con lo que se "eleva" el acceso de la cuenta de usuario a un administrador de dominio efectivo en todos los dominios del bosque</a:t>
            </a:r>
            <a:endParaRPr lang="es-ES" dirty="0"/>
          </a:p>
        </p:txBody>
      </p:sp>
      <p:sp>
        <p:nvSpPr>
          <p:cNvPr id="4" name="Marcador de número de diapositiva 3"/>
          <p:cNvSpPr>
            <a:spLocks noGrp="1"/>
          </p:cNvSpPr>
          <p:nvPr>
            <p:ph type="sldNum" sz="quarter" idx="5"/>
          </p:nvPr>
        </p:nvSpPr>
        <p:spPr/>
        <p:txBody>
          <a:bodyPr/>
          <a:lstStyle/>
          <a:p>
            <a:fld id="{6AC928C3-1D64-4D20-8D23-19D258C67A1D}" type="slidenum">
              <a:rPr lang="es-ES" smtClean="0"/>
              <a:t>28</a:t>
            </a:fld>
            <a:endParaRPr lang="es-ES"/>
          </a:p>
        </p:txBody>
      </p:sp>
    </p:spTree>
    <p:extLst>
      <p:ext uri="{BB962C8B-B14F-4D97-AF65-F5344CB8AC3E}">
        <p14:creationId xmlns:p14="http://schemas.microsoft.com/office/powerpoint/2010/main" val="3135511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3 </a:t>
            </a:r>
            <a:r>
              <a:rPr lang="en-US" dirty="0" err="1"/>
              <a:t>tipos</a:t>
            </a:r>
            <a:r>
              <a:rPr lang="en-US" dirty="0"/>
              <a:t> de </a:t>
            </a:r>
            <a:r>
              <a:rPr lang="en-US" dirty="0" err="1"/>
              <a:t>ataque</a:t>
            </a:r>
            <a:r>
              <a:rPr lang="en-US" dirty="0"/>
              <a:t>: </a:t>
            </a:r>
            <a:r>
              <a:rPr lang="en-US" dirty="0" err="1"/>
              <a:t>fuerza</a:t>
            </a:r>
            <a:r>
              <a:rPr lang="en-US" dirty="0"/>
              <a:t> </a:t>
            </a:r>
            <a:r>
              <a:rPr lang="en-US" dirty="0" err="1"/>
              <a:t>bruta</a:t>
            </a:r>
            <a:r>
              <a:rPr lang="en-US" dirty="0"/>
              <a:t> y </a:t>
            </a:r>
            <a:r>
              <a:rPr lang="en-US" dirty="0" err="1"/>
              <a:t>ganar</a:t>
            </a:r>
            <a:r>
              <a:rPr lang="en-US" dirty="0"/>
              <a:t> </a:t>
            </a:r>
            <a:r>
              <a:rPr lang="en-US" dirty="0" err="1"/>
              <a:t>acceso</a:t>
            </a:r>
            <a:r>
              <a:rPr lang="en-US" dirty="0"/>
              <a:t>, relaying de la </a:t>
            </a:r>
            <a:r>
              <a:rPr lang="en-US" dirty="0" err="1"/>
              <a:t>cuenta</a:t>
            </a:r>
            <a:r>
              <a:rPr lang="en-US" dirty="0"/>
              <a:t> de Servicio (trustworthy), </a:t>
            </a:r>
            <a:r>
              <a:rPr lang="en-US" dirty="0" err="1"/>
              <a:t>kerberoast</a:t>
            </a:r>
            <a:r>
              <a:rPr lang="en-US" dirty="0"/>
              <a:t> de la </a:t>
            </a:r>
            <a:r>
              <a:rPr lang="en-US" dirty="0" err="1"/>
              <a:t>cuetna</a:t>
            </a:r>
            <a:r>
              <a:rPr lang="en-US" dirty="0"/>
              <a:t> de Servicio, </a:t>
            </a:r>
            <a:r>
              <a:rPr lang="en-US" dirty="0" err="1"/>
              <a:t>impersonar</a:t>
            </a:r>
            <a:r>
              <a:rPr lang="en-US" dirty="0"/>
              <a:t> un Usuario admin y </a:t>
            </a:r>
            <a:r>
              <a:rPr lang="en-US" dirty="0" err="1"/>
              <a:t>ejecucion</a:t>
            </a:r>
            <a:r>
              <a:rPr lang="en-US" dirty="0"/>
              <a:t> </a:t>
            </a:r>
            <a:r>
              <a:rPr lang="en-US" dirty="0" err="1"/>
              <a:t>remota</a:t>
            </a:r>
            <a:r>
              <a:rPr lang="en-US" dirty="0"/>
              <a:t> </a:t>
            </a:r>
            <a:r>
              <a:rPr lang="en-US" dirty="0" err="1"/>
              <a:t>en</a:t>
            </a:r>
            <a:r>
              <a:rPr lang="en-US" dirty="0"/>
              <a:t> </a:t>
            </a:r>
            <a:r>
              <a:rPr lang="en-US" dirty="0" err="1"/>
              <a:t>otras</a:t>
            </a:r>
            <a:r>
              <a:rPr lang="en-US" dirty="0"/>
              <a:t> </a:t>
            </a:r>
            <a:r>
              <a:rPr lang="en-US" dirty="0" err="1"/>
              <a:t>mssql</a:t>
            </a:r>
            <a:r>
              <a:rPr lang="en-US" dirty="0"/>
              <a:t> gracias a </a:t>
            </a:r>
            <a:r>
              <a:rPr lang="en-US" dirty="0" err="1"/>
              <a:t>los</a:t>
            </a:r>
            <a:r>
              <a:rPr lang="en-US" dirty="0"/>
              <a:t> </a:t>
            </a:r>
            <a:r>
              <a:rPr lang="en-US" dirty="0" err="1"/>
              <a:t>dabatase</a:t>
            </a:r>
            <a:r>
              <a:rPr lang="en-US" dirty="0"/>
              <a:t> links.</a:t>
            </a:r>
          </a:p>
          <a:p>
            <a:r>
              <a:rPr lang="en-US" dirty="0"/>
              <a:t>SQL Server allows DBAs to set databases as “trustworthy”.  In a nutshell that means the trusted databases can access external resources like network shares, email functions, and objects in other databases.</a:t>
            </a:r>
            <a:endParaRPr lang="es-ES" dirty="0"/>
          </a:p>
          <a:p>
            <a:r>
              <a:rPr lang="es-ES" dirty="0" err="1"/>
              <a:t>Abusing</a:t>
            </a:r>
            <a:r>
              <a:rPr lang="es-ES" dirty="0"/>
              <a:t> SQL </a:t>
            </a:r>
            <a:r>
              <a:rPr lang="es-ES" dirty="0" err="1"/>
              <a:t>Database</a:t>
            </a:r>
            <a:r>
              <a:rPr lang="es-ES" dirty="0"/>
              <a:t> Links -&gt; </a:t>
            </a:r>
            <a:r>
              <a:rPr lang="en-US" dirty="0"/>
              <a:t>Database links are essentially a persistent connection between two servers.</a:t>
            </a:r>
          </a:p>
          <a:p>
            <a:r>
              <a:rPr lang="es-ES" i="1" dirty="0" err="1"/>
              <a:t>Impersonate</a:t>
            </a:r>
            <a:r>
              <a:rPr lang="es-ES" i="1" dirty="0"/>
              <a:t> </a:t>
            </a:r>
            <a:r>
              <a:rPr lang="es-ES" i="1" dirty="0" err="1"/>
              <a:t>Privilege</a:t>
            </a:r>
            <a:r>
              <a:rPr lang="es-ES" i="1" dirty="0"/>
              <a:t> </a:t>
            </a:r>
            <a:r>
              <a:rPr lang="es-ES" i="1" dirty="0">
                <a:sym typeface="Wingdings" panose="05000000000000000000" pitchFamily="2" charset="2"/>
              </a:rPr>
              <a:t> </a:t>
            </a:r>
            <a:r>
              <a:rPr lang="es-ES" i="1" dirty="0" err="1">
                <a:sym typeface="Wingdings" panose="05000000000000000000" pitchFamily="2" charset="2"/>
              </a:rPr>
              <a:t>Impersonar</a:t>
            </a:r>
            <a:r>
              <a:rPr lang="es-ES" i="1" dirty="0">
                <a:sym typeface="Wingdings" panose="05000000000000000000" pitchFamily="2" charset="2"/>
              </a:rPr>
              <a:t> usuarios para escalar privilegios que tengan el privilegio </a:t>
            </a:r>
            <a:r>
              <a:rPr lang="es-ES" i="1" dirty="0" err="1">
                <a:sym typeface="Wingdings" panose="05000000000000000000" pitchFamily="2" charset="2"/>
              </a:rPr>
              <a:t>impersonate</a:t>
            </a:r>
            <a:r>
              <a:rPr lang="es-ES" i="1" dirty="0">
                <a:sym typeface="Wingdings" panose="05000000000000000000" pitchFamily="2" charset="2"/>
              </a:rPr>
              <a:t> activado. Esto puede abusarse de otras formas, pero termina siendo lo mismo</a:t>
            </a:r>
          </a:p>
          <a:p>
            <a:endParaRPr lang="es-ES" i="1" dirty="0">
              <a:sym typeface="Wingdings" panose="05000000000000000000" pitchFamily="2" charset="2"/>
            </a:endParaRPr>
          </a:p>
          <a:p>
            <a:r>
              <a:rPr lang="en-US" b="0" i="0" dirty="0">
                <a:solidFill>
                  <a:srgbClr val="111111"/>
                </a:solidFill>
                <a:effectLst/>
                <a:latin typeface="proxima-nova"/>
              </a:rPr>
              <a:t>stored procedure called “</a:t>
            </a:r>
            <a:r>
              <a:rPr lang="en-US" b="0" i="0" dirty="0" err="1">
                <a:solidFill>
                  <a:srgbClr val="111111"/>
                </a:solidFill>
                <a:effectLst/>
                <a:latin typeface="proxima-nova"/>
              </a:rPr>
              <a:t>sp_elevate_me</a:t>
            </a:r>
            <a:r>
              <a:rPr lang="en-US" b="0" i="0" dirty="0">
                <a:solidFill>
                  <a:srgbClr val="111111"/>
                </a:solidFill>
                <a:effectLst/>
                <a:latin typeface="proxima-nova"/>
              </a:rPr>
              <a:t>”. The procedure is created to run as the “OWNER”, which is the “</a:t>
            </a:r>
            <a:r>
              <a:rPr lang="en-US" b="0" i="0" dirty="0" err="1">
                <a:solidFill>
                  <a:srgbClr val="111111"/>
                </a:solidFill>
                <a:effectLst/>
                <a:latin typeface="proxima-nova"/>
              </a:rPr>
              <a:t>sa</a:t>
            </a:r>
            <a:r>
              <a:rPr lang="en-US" b="0" i="0" dirty="0">
                <a:solidFill>
                  <a:srgbClr val="111111"/>
                </a:solidFill>
                <a:effectLst/>
                <a:latin typeface="proxima-nova"/>
              </a:rPr>
              <a:t>” account in this case.</a:t>
            </a:r>
            <a:endParaRPr lang="es-ES" dirty="0"/>
          </a:p>
        </p:txBody>
      </p:sp>
      <p:sp>
        <p:nvSpPr>
          <p:cNvPr id="4" name="Marcador de número de diapositiva 3"/>
          <p:cNvSpPr>
            <a:spLocks noGrp="1"/>
          </p:cNvSpPr>
          <p:nvPr>
            <p:ph type="sldNum" sz="quarter" idx="5"/>
          </p:nvPr>
        </p:nvSpPr>
        <p:spPr/>
        <p:txBody>
          <a:bodyPr/>
          <a:lstStyle/>
          <a:p>
            <a:fld id="{6AC928C3-1D64-4D20-8D23-19D258C67A1D}" type="slidenum">
              <a:rPr lang="es-ES" smtClean="0"/>
              <a:t>30</a:t>
            </a:fld>
            <a:endParaRPr lang="es-ES"/>
          </a:p>
        </p:txBody>
      </p:sp>
    </p:spTree>
    <p:extLst>
      <p:ext uri="{BB962C8B-B14F-4D97-AF65-F5344CB8AC3E}">
        <p14:creationId xmlns:p14="http://schemas.microsoft.com/office/powerpoint/2010/main" val="20581812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ctr"/>
            <a:r>
              <a:rPr lang="en-US" dirty="0"/>
              <a:t>SCCM is a platform that allows for an enterprise to package and deploy operating systems, software, and software updates. It allows for IT staff to script and push out installations to clients in an automated manner. </a:t>
            </a:r>
            <a:r>
              <a:rPr lang="en-US" b="0" dirty="0">
                <a:effectLst/>
              </a:rPr>
              <a:t>SCCM operates in a “Client-Server” architecture by installing an agent on workstations/servers that will check in periodically to its assigned site server for updates. On the backend, SCCM uses a SQL database and WMI classes to store and access various types of information.</a:t>
            </a:r>
            <a:endParaRPr lang="en-US" dirty="0"/>
          </a:p>
          <a:p>
            <a:r>
              <a:rPr lang="en-US" dirty="0"/>
              <a:t>Si </a:t>
            </a:r>
            <a:r>
              <a:rPr lang="en-US" dirty="0" err="1"/>
              <a:t>conseguimos</a:t>
            </a:r>
            <a:r>
              <a:rPr lang="en-US" dirty="0"/>
              <a:t> </a:t>
            </a:r>
            <a:r>
              <a:rPr lang="en-US" dirty="0" err="1"/>
              <a:t>entrar</a:t>
            </a:r>
            <a:r>
              <a:rPr lang="en-US" dirty="0"/>
              <a:t> </a:t>
            </a:r>
            <a:r>
              <a:rPr lang="en-US" dirty="0" err="1"/>
              <a:t>aqui</a:t>
            </a:r>
            <a:r>
              <a:rPr lang="en-US" dirty="0"/>
              <a:t>, </a:t>
            </a:r>
            <a:r>
              <a:rPr lang="en-US" dirty="0" err="1"/>
              <a:t>vamos</a:t>
            </a:r>
            <a:r>
              <a:rPr lang="en-US" dirty="0"/>
              <a:t> a </a:t>
            </a:r>
            <a:r>
              <a:rPr lang="en-US" dirty="0" err="1"/>
              <a:t>tener</a:t>
            </a:r>
            <a:r>
              <a:rPr lang="en-US" dirty="0"/>
              <a:t> un </a:t>
            </a:r>
            <a:r>
              <a:rPr lang="en-US" dirty="0" err="1"/>
              <a:t>mapeado</a:t>
            </a:r>
            <a:r>
              <a:rPr lang="en-US" dirty="0"/>
              <a:t> </a:t>
            </a:r>
            <a:r>
              <a:rPr lang="en-US" dirty="0" err="1"/>
              <a:t>interesante</a:t>
            </a:r>
            <a:r>
              <a:rPr lang="en-US" dirty="0"/>
              <a:t> de </a:t>
            </a:r>
            <a:r>
              <a:rPr lang="en-US" dirty="0" err="1"/>
              <a:t>usuarios</a:t>
            </a:r>
            <a:r>
              <a:rPr lang="en-US" dirty="0"/>
              <a:t> y </a:t>
            </a:r>
            <a:r>
              <a:rPr lang="en-US" dirty="0" err="1"/>
              <a:t>equipos</a:t>
            </a:r>
            <a:r>
              <a:rPr lang="en-US" dirty="0"/>
              <a:t> que </a:t>
            </a:r>
            <a:r>
              <a:rPr lang="en-US" dirty="0" err="1"/>
              <a:t>tienen</a:t>
            </a:r>
            <a:r>
              <a:rPr lang="en-US" dirty="0"/>
              <a:t> </a:t>
            </a:r>
            <a:r>
              <a:rPr lang="en-US" dirty="0" err="1"/>
              <a:t>asignados</a:t>
            </a:r>
            <a:r>
              <a:rPr lang="en-US" dirty="0"/>
              <a:t>. </a:t>
            </a:r>
          </a:p>
          <a:p>
            <a:r>
              <a:rPr lang="en-US" dirty="0"/>
              <a:t>The NAA serves a simple role in SCCM: allow a non-domain-joined computer to retrieve software from the SCCM distribution point.</a:t>
            </a:r>
          </a:p>
          <a:p>
            <a:r>
              <a:rPr lang="en-US" b="1" dirty="0"/>
              <a:t>Client Push Installation</a:t>
            </a:r>
          </a:p>
          <a:p>
            <a:r>
              <a:rPr lang="en-US" dirty="0"/>
              <a:t>A method for deploying the SCCM client software where the server connects to a machine’s ADMIN$ share, copies over the files needed for installation, and executes the installer (ccmsetup.exe). By default, this connection occurs over SMB, but can occur over HTTP if </a:t>
            </a:r>
            <a:r>
              <a:rPr lang="en-US" dirty="0" err="1"/>
              <a:t>WebClient</a:t>
            </a:r>
            <a:r>
              <a:rPr lang="en-US" dirty="0"/>
              <a:t> is enabled on the site server and the target machine’s NetBIOS name is set to a value that specifies a port number (e.g., machine@8080).</a:t>
            </a:r>
          </a:p>
          <a:p>
            <a:endParaRPr lang="en-US" dirty="0"/>
          </a:p>
          <a:p>
            <a:endParaRPr lang="es-ES" dirty="0"/>
          </a:p>
        </p:txBody>
      </p:sp>
      <p:sp>
        <p:nvSpPr>
          <p:cNvPr id="4" name="Marcador de número de diapositiva 3"/>
          <p:cNvSpPr>
            <a:spLocks noGrp="1"/>
          </p:cNvSpPr>
          <p:nvPr>
            <p:ph type="sldNum" sz="quarter" idx="5"/>
          </p:nvPr>
        </p:nvSpPr>
        <p:spPr/>
        <p:txBody>
          <a:bodyPr/>
          <a:lstStyle/>
          <a:p>
            <a:fld id="{6AC928C3-1D64-4D20-8D23-19D258C67A1D}" type="slidenum">
              <a:rPr lang="es-ES" smtClean="0"/>
              <a:t>31</a:t>
            </a:fld>
            <a:endParaRPr lang="es-ES"/>
          </a:p>
        </p:txBody>
      </p:sp>
    </p:spTree>
    <p:extLst>
      <p:ext uri="{BB962C8B-B14F-4D97-AF65-F5344CB8AC3E}">
        <p14:creationId xmlns:p14="http://schemas.microsoft.com/office/powerpoint/2010/main" val="16280972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the service that introduces and handles certificates to your Active Directory. AD CS is Microsoft’s PKI implementation that integrates with existing Active Directory forests, and provides everything from encrypting file systems, to digital signatures, to user authentication (a large focus of this paper), and more. </a:t>
            </a:r>
          </a:p>
          <a:p>
            <a:r>
              <a:rPr lang="en-US" dirty="0" err="1"/>
              <a:t>Tema</a:t>
            </a:r>
            <a:r>
              <a:rPr lang="en-US" dirty="0"/>
              <a:t> PKINIT -&gt; If account authenticates and gets a TGT through PKINIT, there is a built-in “failsafe” that allows</a:t>
            </a:r>
          </a:p>
          <a:p>
            <a:r>
              <a:rPr lang="en-US" dirty="0"/>
              <a:t>the current host to obtain our NTLM hash from the TGT to support legacy authentication.</a:t>
            </a:r>
            <a:endParaRPr lang="es-ES" dirty="0"/>
          </a:p>
          <a:p>
            <a:endParaRPr lang="es-ES" dirty="0"/>
          </a:p>
        </p:txBody>
      </p:sp>
      <p:sp>
        <p:nvSpPr>
          <p:cNvPr id="4" name="Marcador de número de diapositiva 3"/>
          <p:cNvSpPr>
            <a:spLocks noGrp="1"/>
          </p:cNvSpPr>
          <p:nvPr>
            <p:ph type="sldNum" sz="quarter" idx="5"/>
          </p:nvPr>
        </p:nvSpPr>
        <p:spPr/>
        <p:txBody>
          <a:bodyPr/>
          <a:lstStyle/>
          <a:p>
            <a:fld id="{6AC928C3-1D64-4D20-8D23-19D258C67A1D}" type="slidenum">
              <a:rPr lang="es-ES" smtClean="0"/>
              <a:t>32</a:t>
            </a:fld>
            <a:endParaRPr lang="es-ES"/>
          </a:p>
        </p:txBody>
      </p:sp>
    </p:spTree>
    <p:extLst>
      <p:ext uri="{BB962C8B-B14F-4D97-AF65-F5344CB8AC3E}">
        <p14:creationId xmlns:p14="http://schemas.microsoft.com/office/powerpoint/2010/main" val="826311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AC928C3-1D64-4D20-8D23-19D258C67A1D}" type="slidenum">
              <a:rPr lang="es-ES" smtClean="0"/>
              <a:t>3</a:t>
            </a:fld>
            <a:endParaRPr lang="es-ES"/>
          </a:p>
        </p:txBody>
      </p:sp>
    </p:spTree>
    <p:extLst>
      <p:ext uri="{BB962C8B-B14F-4D97-AF65-F5344CB8AC3E}">
        <p14:creationId xmlns:p14="http://schemas.microsoft.com/office/powerpoint/2010/main" val="16695611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the service that introduces and handles certificates to your Active Directory. AD CS is Microsoft’s PKI implementation that integrates with existing Active Directory forests, and provides everything from encrypting file systems, to digital signatures, to user authentication (a large focus of this paper), and more. </a:t>
            </a:r>
          </a:p>
          <a:p>
            <a:r>
              <a:rPr lang="en-US" dirty="0" err="1"/>
              <a:t>Tema</a:t>
            </a:r>
            <a:r>
              <a:rPr lang="en-US" dirty="0"/>
              <a:t> PKINIT -&gt; If account authenticates and gets a TGT through PKINIT, there is a built-in “failsafe” that allows</a:t>
            </a:r>
          </a:p>
          <a:p>
            <a:r>
              <a:rPr lang="en-US" dirty="0"/>
              <a:t>the current host to obtain our NTLM hash from the TGT to support legacy authentication.</a:t>
            </a:r>
            <a:endParaRPr lang="es-ES" dirty="0"/>
          </a:p>
        </p:txBody>
      </p:sp>
      <p:sp>
        <p:nvSpPr>
          <p:cNvPr id="4" name="Marcador de número de diapositiva 3"/>
          <p:cNvSpPr>
            <a:spLocks noGrp="1"/>
          </p:cNvSpPr>
          <p:nvPr>
            <p:ph type="sldNum" sz="quarter" idx="5"/>
          </p:nvPr>
        </p:nvSpPr>
        <p:spPr/>
        <p:txBody>
          <a:bodyPr/>
          <a:lstStyle/>
          <a:p>
            <a:fld id="{6AC928C3-1D64-4D20-8D23-19D258C67A1D}" type="slidenum">
              <a:rPr lang="es-ES" smtClean="0"/>
              <a:t>33</a:t>
            </a:fld>
            <a:endParaRPr lang="es-ES"/>
          </a:p>
        </p:txBody>
      </p:sp>
    </p:spTree>
    <p:extLst>
      <p:ext uri="{BB962C8B-B14F-4D97-AF65-F5344CB8AC3E}">
        <p14:creationId xmlns:p14="http://schemas.microsoft.com/office/powerpoint/2010/main" val="29819874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Proxynotshell</a:t>
            </a:r>
            <a:r>
              <a:rPr lang="es-ES" dirty="0"/>
              <a:t> es cve-2022-41040</a:t>
            </a:r>
          </a:p>
        </p:txBody>
      </p:sp>
      <p:sp>
        <p:nvSpPr>
          <p:cNvPr id="4" name="Marcador de número de diapositiva 3"/>
          <p:cNvSpPr>
            <a:spLocks noGrp="1"/>
          </p:cNvSpPr>
          <p:nvPr>
            <p:ph type="sldNum" sz="quarter" idx="5"/>
          </p:nvPr>
        </p:nvSpPr>
        <p:spPr/>
        <p:txBody>
          <a:bodyPr/>
          <a:lstStyle/>
          <a:p>
            <a:fld id="{6AC928C3-1D64-4D20-8D23-19D258C67A1D}" type="slidenum">
              <a:rPr lang="es-ES" smtClean="0"/>
              <a:t>34</a:t>
            </a:fld>
            <a:endParaRPr lang="es-ES"/>
          </a:p>
        </p:txBody>
      </p:sp>
    </p:spTree>
    <p:extLst>
      <p:ext uri="{BB962C8B-B14F-4D97-AF65-F5344CB8AC3E}">
        <p14:creationId xmlns:p14="http://schemas.microsoft.com/office/powerpoint/2010/main" val="42074588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objetivo de esta charla era mostrar un </a:t>
            </a:r>
            <a:r>
              <a:rPr lang="es-ES" dirty="0" err="1"/>
              <a:t>checklist</a:t>
            </a:r>
            <a:r>
              <a:rPr lang="es-ES" dirty="0"/>
              <a:t> de cosas que se pueden abusar dentro de un AD y, por otro lado, dar una serie de recomendaciones también para hilar fino y tener un AD lo mas bastionado posible</a:t>
            </a:r>
          </a:p>
        </p:txBody>
      </p:sp>
      <p:sp>
        <p:nvSpPr>
          <p:cNvPr id="4" name="Marcador de número de diapositiva 3"/>
          <p:cNvSpPr>
            <a:spLocks noGrp="1"/>
          </p:cNvSpPr>
          <p:nvPr>
            <p:ph type="sldNum" sz="quarter" idx="5"/>
          </p:nvPr>
        </p:nvSpPr>
        <p:spPr/>
        <p:txBody>
          <a:bodyPr/>
          <a:lstStyle/>
          <a:p>
            <a:fld id="{6AC928C3-1D64-4D20-8D23-19D258C67A1D}" type="slidenum">
              <a:rPr lang="es-ES" smtClean="0"/>
              <a:t>36</a:t>
            </a:fld>
            <a:endParaRPr lang="es-ES"/>
          </a:p>
        </p:txBody>
      </p:sp>
    </p:spTree>
    <p:extLst>
      <p:ext uri="{BB962C8B-B14F-4D97-AF65-F5344CB8AC3E}">
        <p14:creationId xmlns:p14="http://schemas.microsoft.com/office/powerpoint/2010/main" val="39047276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AC928C3-1D64-4D20-8D23-19D258C67A1D}" type="slidenum">
              <a:rPr lang="es-ES" smtClean="0"/>
              <a:t>40</a:t>
            </a:fld>
            <a:endParaRPr lang="es-ES"/>
          </a:p>
        </p:txBody>
      </p:sp>
    </p:spTree>
    <p:extLst>
      <p:ext uri="{BB962C8B-B14F-4D97-AF65-F5344CB8AC3E}">
        <p14:creationId xmlns:p14="http://schemas.microsoft.com/office/powerpoint/2010/main" val="1752524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6AC928C3-1D64-4D20-8D23-19D258C67A1D}" type="slidenum">
              <a:rPr lang="es-ES" smtClean="0"/>
              <a:t>4</a:t>
            </a:fld>
            <a:endParaRPr lang="es-ES"/>
          </a:p>
        </p:txBody>
      </p:sp>
    </p:spTree>
    <p:extLst>
      <p:ext uri="{BB962C8B-B14F-4D97-AF65-F5344CB8AC3E}">
        <p14:creationId xmlns:p14="http://schemas.microsoft.com/office/powerpoint/2010/main" val="1571409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a:t>Puede utilizar una confianza transitiva para ampliar las relaciones de confianza con otros dominios. </a:t>
            </a:r>
          </a:p>
          <a:p>
            <a:pPr algn="l"/>
            <a:r>
              <a:rPr lang="es-ES"/>
              <a:t>Puede utilizar una confianza no transitiva para denegar las relaciones de confianza con otros dominios.</a:t>
            </a:r>
          </a:p>
          <a:p>
            <a:pPr algn="l"/>
            <a:endParaRPr lang="es-ES"/>
          </a:p>
          <a:p>
            <a:pPr algn="l"/>
            <a:r>
              <a:rPr lang="es-ES"/>
              <a:t>Para entendernos, no transitivo es que solo se cumple la direccionalidad al nivel superior, no a los inferiores. En cambio, si es transitivo y hay direccionalidad, se hereda en todo el bosque.</a:t>
            </a:r>
          </a:p>
        </p:txBody>
      </p:sp>
      <p:sp>
        <p:nvSpPr>
          <p:cNvPr id="4" name="Marcador de número de diapositiva 3"/>
          <p:cNvSpPr>
            <a:spLocks noGrp="1"/>
          </p:cNvSpPr>
          <p:nvPr>
            <p:ph type="sldNum" sz="quarter" idx="5"/>
          </p:nvPr>
        </p:nvSpPr>
        <p:spPr/>
        <p:txBody>
          <a:bodyPr/>
          <a:lstStyle/>
          <a:p>
            <a:fld id="{6AC928C3-1D64-4D20-8D23-19D258C67A1D}" type="slidenum">
              <a:rPr lang="es-ES" smtClean="0"/>
              <a:t>7</a:t>
            </a:fld>
            <a:endParaRPr lang="es-ES"/>
          </a:p>
        </p:txBody>
      </p:sp>
    </p:spTree>
    <p:extLst>
      <p:ext uri="{BB962C8B-B14F-4D97-AF65-F5344CB8AC3E}">
        <p14:creationId xmlns:p14="http://schemas.microsoft.com/office/powerpoint/2010/main" val="3257392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a:t>Se podría decir que Microsoft Active Directory es un LDAP propietario.</a:t>
            </a:r>
          </a:p>
        </p:txBody>
      </p:sp>
      <p:sp>
        <p:nvSpPr>
          <p:cNvPr id="4" name="Marcador de número de diapositiva 3"/>
          <p:cNvSpPr>
            <a:spLocks noGrp="1"/>
          </p:cNvSpPr>
          <p:nvPr>
            <p:ph type="sldNum" sz="quarter" idx="5"/>
          </p:nvPr>
        </p:nvSpPr>
        <p:spPr/>
        <p:txBody>
          <a:bodyPr/>
          <a:lstStyle/>
          <a:p>
            <a:fld id="{6AC928C3-1D64-4D20-8D23-19D258C67A1D}" type="slidenum">
              <a:rPr lang="es-ES" smtClean="0"/>
              <a:t>8</a:t>
            </a:fld>
            <a:endParaRPr lang="es-ES"/>
          </a:p>
        </p:txBody>
      </p:sp>
    </p:spTree>
    <p:extLst>
      <p:ext uri="{BB962C8B-B14F-4D97-AF65-F5344CB8AC3E}">
        <p14:creationId xmlns:p14="http://schemas.microsoft.com/office/powerpoint/2010/main" val="3636404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https://www.dnsstuff.com/active-directory-ldap-authentication</a:t>
            </a:r>
          </a:p>
          <a:p>
            <a:r>
              <a:rPr lang="es-ES" dirty="0"/>
              <a:t>https://ramprasadtech.com/difference-between-ntlm-kerberos-ldap-authentication/</a:t>
            </a:r>
          </a:p>
          <a:p>
            <a:endParaRPr lang="es-ES" dirty="0"/>
          </a:p>
          <a:p>
            <a:r>
              <a:rPr lang="en-US" b="0" i="0" dirty="0">
                <a:solidFill>
                  <a:srgbClr val="444444"/>
                </a:solidFill>
                <a:effectLst/>
                <a:latin typeface="Lato" panose="020F0502020204030203" pitchFamily="34" charset="0"/>
              </a:rPr>
              <a:t>They do different things. LDAP has a primitive authentication mechanism called “simple bind” that applications can use to verify credentials if they can’t handle other authentication protocols. It gets tricky because LDAP also includes an extensible authentication framework called SASL that allows alternate authentication protocols to be added.</a:t>
            </a:r>
            <a:endParaRPr lang="es-ES" b="0" i="0" dirty="0">
              <a:solidFill>
                <a:srgbClr val="444444"/>
              </a:solidFill>
              <a:effectLst/>
              <a:latin typeface="Lato" panose="020F0502020204030203" pitchFamily="34" charset="0"/>
            </a:endParaRPr>
          </a:p>
          <a:p>
            <a:endParaRPr lang="es-ES" b="0" i="0" dirty="0">
              <a:solidFill>
                <a:srgbClr val="444444"/>
              </a:solidFill>
              <a:effectLst/>
              <a:latin typeface="Lato" panose="020F0502020204030203" pitchFamily="34" charset="0"/>
            </a:endParaRPr>
          </a:p>
          <a:p>
            <a:pPr algn="l"/>
            <a:r>
              <a:rPr lang="en-US" b="0" i="0" dirty="0">
                <a:solidFill>
                  <a:srgbClr val="3A3A3A"/>
                </a:solidFill>
                <a:effectLst/>
                <a:latin typeface="-apple-system"/>
              </a:rPr>
              <a:t>You have two options when it comes to performing LDAP authentication: simple and SASL.</a:t>
            </a:r>
          </a:p>
          <a:p>
            <a:pPr algn="l">
              <a:buFont typeface="+mj-lt"/>
              <a:buAutoNum type="arabicPeriod"/>
            </a:pPr>
            <a:r>
              <a:rPr lang="en-US" b="1" i="0" dirty="0">
                <a:solidFill>
                  <a:srgbClr val="3A3A3A"/>
                </a:solidFill>
                <a:effectLst/>
                <a:latin typeface="-apple-system"/>
              </a:rPr>
              <a:t>Simple authentication:</a:t>
            </a:r>
            <a:r>
              <a:rPr lang="en-US" b="0" i="0" dirty="0">
                <a:solidFill>
                  <a:srgbClr val="3A3A3A"/>
                </a:solidFill>
                <a:effectLst/>
                <a:latin typeface="-apple-system"/>
              </a:rPr>
              <a:t> This encompasses three possible approaches – anonymous authentication, unauthenticated authentication, and name/password authentication. In most cases, simple authentication essentially means a name and password are used to create a BIND request to the server for authentication.</a:t>
            </a:r>
          </a:p>
          <a:p>
            <a:pPr algn="l">
              <a:buFont typeface="+mj-lt"/>
              <a:buAutoNum type="arabicPeriod"/>
            </a:pPr>
            <a:r>
              <a:rPr lang="en-US" b="1" i="0" dirty="0">
                <a:solidFill>
                  <a:srgbClr val="3A3A3A"/>
                </a:solidFill>
                <a:effectLst/>
                <a:latin typeface="-apple-system"/>
              </a:rPr>
              <a:t>SASL authentication:</a:t>
            </a:r>
            <a:r>
              <a:rPr lang="en-US" b="0" i="0" dirty="0">
                <a:solidFill>
                  <a:srgbClr val="3A3A3A"/>
                </a:solidFill>
                <a:effectLst/>
                <a:latin typeface="-apple-system"/>
              </a:rPr>
              <a:t> The SASL (Simple Authentication and Security Layer) framework uses another authentication service—for example, Kerberos—to binds to the LDAP server, and then uses the authentication service to authenticate. This can provide enhanced security, as the separation of authentication methods from application protocols makes the directory less vulnerable in general.</a:t>
            </a:r>
          </a:p>
          <a:p>
            <a:endParaRPr lang="es-ES" dirty="0"/>
          </a:p>
        </p:txBody>
      </p:sp>
      <p:sp>
        <p:nvSpPr>
          <p:cNvPr id="4" name="Marcador de número de diapositiva 3"/>
          <p:cNvSpPr>
            <a:spLocks noGrp="1"/>
          </p:cNvSpPr>
          <p:nvPr>
            <p:ph type="sldNum" sz="quarter" idx="5"/>
          </p:nvPr>
        </p:nvSpPr>
        <p:spPr/>
        <p:txBody>
          <a:bodyPr/>
          <a:lstStyle/>
          <a:p>
            <a:fld id="{6AC928C3-1D64-4D20-8D23-19D258C67A1D}" type="slidenum">
              <a:rPr lang="es-ES" smtClean="0"/>
              <a:t>10</a:t>
            </a:fld>
            <a:endParaRPr lang="es-ES"/>
          </a:p>
        </p:txBody>
      </p:sp>
    </p:spTree>
    <p:extLst>
      <p:ext uri="{BB962C8B-B14F-4D97-AF65-F5344CB8AC3E}">
        <p14:creationId xmlns:p14="http://schemas.microsoft.com/office/powerpoint/2010/main" val="480608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a:solidFill>
                  <a:srgbClr val="39434C"/>
                </a:solidFill>
                <a:effectLst/>
                <a:latin typeface="Roboto-Regular"/>
              </a:rPr>
              <a:t>When a Windows system attempts to connect to an SMB resource it will automatically attempt to authenticate and send credential information for the current user to the remote system. </a:t>
            </a:r>
            <a:r>
              <a:rPr lang="en-US" b="0" i="0" u="none" strike="noStrike" baseline="30000" dirty="0">
                <a:solidFill>
                  <a:srgbClr val="4F7CAC"/>
                </a:solidFill>
                <a:effectLst/>
                <a:latin typeface="Roboto-Regular"/>
                <a:hlinkClick r:id="rId3"/>
              </a:rPr>
              <a:t>[1]</a:t>
            </a:r>
            <a:r>
              <a:rPr lang="en-US" b="0" i="0" dirty="0">
                <a:solidFill>
                  <a:srgbClr val="39434C"/>
                </a:solidFill>
                <a:effectLst/>
                <a:latin typeface="Roboto-Regular"/>
              </a:rPr>
              <a:t> This behavior is typical in enterprise environments so that users do not need to enter credentials to access network resources.</a:t>
            </a:r>
            <a:endParaRPr lang="es-ES" dirty="0"/>
          </a:p>
        </p:txBody>
      </p:sp>
      <p:sp>
        <p:nvSpPr>
          <p:cNvPr id="4" name="Marcador de número de diapositiva 3"/>
          <p:cNvSpPr>
            <a:spLocks noGrp="1"/>
          </p:cNvSpPr>
          <p:nvPr>
            <p:ph type="sldNum" sz="quarter" idx="5"/>
          </p:nvPr>
        </p:nvSpPr>
        <p:spPr/>
        <p:txBody>
          <a:bodyPr/>
          <a:lstStyle/>
          <a:p>
            <a:fld id="{6AC928C3-1D64-4D20-8D23-19D258C67A1D}" type="slidenum">
              <a:rPr lang="es-ES" smtClean="0"/>
              <a:t>11</a:t>
            </a:fld>
            <a:endParaRPr lang="es-ES"/>
          </a:p>
        </p:txBody>
      </p:sp>
    </p:spTree>
    <p:extLst>
      <p:ext uri="{BB962C8B-B14F-4D97-AF65-F5344CB8AC3E}">
        <p14:creationId xmlns:p14="http://schemas.microsoft.com/office/powerpoint/2010/main" val="57651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a:solidFill>
                  <a:srgbClr val="111111"/>
                </a:solidFill>
                <a:effectLst/>
                <a:latin typeface="proxima-nova"/>
              </a:rPr>
              <a:t>Link-Local Multicast Name Resolution (LLMNR) and NetBIOS Name Service (NBNS)</a:t>
            </a:r>
            <a:endParaRPr lang="es-ES" dirty="0"/>
          </a:p>
        </p:txBody>
      </p:sp>
      <p:sp>
        <p:nvSpPr>
          <p:cNvPr id="4" name="Marcador de número de diapositiva 3"/>
          <p:cNvSpPr>
            <a:spLocks noGrp="1"/>
          </p:cNvSpPr>
          <p:nvPr>
            <p:ph type="sldNum" sz="quarter" idx="5"/>
          </p:nvPr>
        </p:nvSpPr>
        <p:spPr/>
        <p:txBody>
          <a:bodyPr/>
          <a:lstStyle/>
          <a:p>
            <a:fld id="{6AC928C3-1D64-4D20-8D23-19D258C67A1D}" type="slidenum">
              <a:rPr lang="es-ES" smtClean="0"/>
              <a:t>12</a:t>
            </a:fld>
            <a:endParaRPr lang="es-ES"/>
          </a:p>
        </p:txBody>
      </p:sp>
    </p:spTree>
    <p:extLst>
      <p:ext uri="{BB962C8B-B14F-4D97-AF65-F5344CB8AC3E}">
        <p14:creationId xmlns:p14="http://schemas.microsoft.com/office/powerpoint/2010/main" val="922010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effectLst/>
              </a:rPr>
              <a:t>In order to function properly, Active Directory services need DNS. In that matter, Active Directory Domain Services (AD-DS) offer an integrated storage and replication service for DNS records. This is called Active Directory Integrated DNS (ADIDNS).</a:t>
            </a:r>
          </a:p>
          <a:p>
            <a:r>
              <a:rPr lang="en-US" b="0" i="0" dirty="0">
                <a:solidFill>
                  <a:srgbClr val="444444"/>
                </a:solidFill>
                <a:effectLst/>
                <a:latin typeface="Open Sans" panose="020B0606030504020204" pitchFamily="34" charset="0"/>
              </a:rPr>
              <a:t>All members of the </a:t>
            </a:r>
            <a:r>
              <a:rPr lang="en-US" b="0" i="1" dirty="0">
                <a:solidFill>
                  <a:srgbClr val="444444"/>
                </a:solidFill>
                <a:effectLst/>
                <a:latin typeface="Open Sans" panose="020B0606030504020204" pitchFamily="34" charset="0"/>
              </a:rPr>
              <a:t>“Domain User”</a:t>
            </a:r>
            <a:r>
              <a:rPr lang="en-US" b="0" i="0" dirty="0">
                <a:solidFill>
                  <a:srgbClr val="444444"/>
                </a:solidFill>
                <a:effectLst/>
                <a:latin typeface="Open Sans" panose="020B0606030504020204" pitchFamily="34" charset="0"/>
              </a:rPr>
              <a:t> group are able to create arbitrary DNS records under the main zone of the Domain Services.</a:t>
            </a:r>
            <a:endParaRPr lang="en-US" dirty="0">
              <a:effectLst/>
            </a:endParaRPr>
          </a:p>
          <a:p>
            <a:endParaRPr lang="en-US" dirty="0">
              <a:effectLst/>
            </a:endParaRPr>
          </a:p>
          <a:p>
            <a:r>
              <a:rPr lang="es-ES" dirty="0"/>
              <a:t>https://www.gosecure.net/blog/2019/02/20/abusing-unsafe-defaults-in-active-directory/</a:t>
            </a:r>
            <a:endParaRPr lang="en-US" dirty="0">
              <a:effectLst/>
            </a:endParaRPr>
          </a:p>
          <a:p>
            <a:r>
              <a:rPr lang="es-ES" dirty="0"/>
              <a:t>https://ppn.snovvcrash.rocks/pentest/infrastructure/ad/adidns-abuse</a:t>
            </a:r>
          </a:p>
        </p:txBody>
      </p:sp>
      <p:sp>
        <p:nvSpPr>
          <p:cNvPr id="4" name="Marcador de número de diapositiva 3"/>
          <p:cNvSpPr>
            <a:spLocks noGrp="1"/>
          </p:cNvSpPr>
          <p:nvPr>
            <p:ph type="sldNum" sz="quarter" idx="5"/>
          </p:nvPr>
        </p:nvSpPr>
        <p:spPr/>
        <p:txBody>
          <a:bodyPr/>
          <a:lstStyle/>
          <a:p>
            <a:fld id="{6AC928C3-1D64-4D20-8D23-19D258C67A1D}" type="slidenum">
              <a:rPr lang="es-ES" smtClean="0"/>
              <a:t>13</a:t>
            </a:fld>
            <a:endParaRPr lang="es-ES"/>
          </a:p>
        </p:txBody>
      </p:sp>
    </p:spTree>
    <p:extLst>
      <p:ext uri="{BB962C8B-B14F-4D97-AF65-F5344CB8AC3E}">
        <p14:creationId xmlns:p14="http://schemas.microsoft.com/office/powerpoint/2010/main" val="24676405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5.svg"/><Relationship Id="rId5" Type="http://schemas.openxmlformats.org/officeDocument/2006/relationships/image" Target="../media/image14.png"/><Relationship Id="rId4" Type="http://schemas.microsoft.com/office/2007/relationships/hdphoto" Target="../media/hdphoto1.wdp"/></Relationships>
</file>

<file path=ppt/slideLayouts/_rels/slideLayout2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7.sv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image" Target="../media/image19.png"/><Relationship Id="rId21" Type="http://schemas.openxmlformats.org/officeDocument/2006/relationships/image" Target="../media/image37.png"/><Relationship Id="rId7" Type="http://schemas.openxmlformats.org/officeDocument/2006/relationships/image" Target="../media/image23.png"/><Relationship Id="rId12" Type="http://schemas.openxmlformats.org/officeDocument/2006/relationships/image" Target="../media/image28.jpeg"/><Relationship Id="rId17" Type="http://schemas.openxmlformats.org/officeDocument/2006/relationships/image" Target="../media/image33.jpeg"/><Relationship Id="rId2" Type="http://schemas.openxmlformats.org/officeDocument/2006/relationships/image" Target="../media/image18.png"/><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slideMaster" Target="../slideMasters/slideMaster1.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19" Type="http://schemas.openxmlformats.org/officeDocument/2006/relationships/image" Target="../media/image35.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sv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Master" Target="../slideMasters/slideMaster1.xml"/><Relationship Id="rId6" Type="http://schemas.openxmlformats.org/officeDocument/2006/relationships/image" Target="../media/image42.png"/><Relationship Id="rId11" Type="http://schemas.openxmlformats.org/officeDocument/2006/relationships/image" Target="../media/image5.svg"/><Relationship Id="rId5" Type="http://schemas.openxmlformats.org/officeDocument/2006/relationships/image" Target="../media/image41.png"/><Relationship Id="rId10" Type="http://schemas.openxmlformats.org/officeDocument/2006/relationships/image" Target="../media/image4.png"/><Relationship Id="rId4" Type="http://schemas.openxmlformats.org/officeDocument/2006/relationships/image" Target="../media/image40.png"/><Relationship Id="rId9" Type="http://schemas.openxmlformats.org/officeDocument/2006/relationships/image" Target="../media/image45.png"/></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7.svg"/><Relationship Id="rId7" Type="http://schemas.openxmlformats.org/officeDocument/2006/relationships/image" Target="../media/image43.png"/><Relationship Id="rId2" Type="http://schemas.openxmlformats.org/officeDocument/2006/relationships/image" Target="../media/image46.png"/><Relationship Id="rId1" Type="http://schemas.openxmlformats.org/officeDocument/2006/relationships/slideMaster" Target="../slideMasters/slideMaster1.xml"/><Relationship Id="rId6" Type="http://schemas.openxmlformats.org/officeDocument/2006/relationships/image" Target="../media/image42.png"/><Relationship Id="rId11" Type="http://schemas.openxmlformats.org/officeDocument/2006/relationships/image" Target="../media/image5.svg"/><Relationship Id="rId5" Type="http://schemas.openxmlformats.org/officeDocument/2006/relationships/image" Target="../media/image41.png"/><Relationship Id="rId10" Type="http://schemas.openxmlformats.org/officeDocument/2006/relationships/image" Target="../media/image4.png"/><Relationship Id="rId4" Type="http://schemas.openxmlformats.org/officeDocument/2006/relationships/image" Target="../media/image40.png"/><Relationship Id="rId9" Type="http://schemas.openxmlformats.org/officeDocument/2006/relationships/image" Target="../media/image45.png"/></Relationships>
</file>

<file path=ppt/slideLayouts/_rels/slideLayout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1">
    <p:spTree>
      <p:nvGrpSpPr>
        <p:cNvPr id="1" name=""/>
        <p:cNvGrpSpPr/>
        <p:nvPr/>
      </p:nvGrpSpPr>
      <p:grpSpPr>
        <a:xfrm>
          <a:off x="0" y="0"/>
          <a:ext cx="0" cy="0"/>
          <a:chOff x="0" y="0"/>
          <a:chExt cx="0" cy="0"/>
        </a:xfrm>
      </p:grpSpPr>
      <p:sp>
        <p:nvSpPr>
          <p:cNvPr id="6" name="Marcador de pie de página 5">
            <a:extLst>
              <a:ext uri="{FF2B5EF4-FFF2-40B4-BE49-F238E27FC236}">
                <a16:creationId xmlns:a16="http://schemas.microsoft.com/office/drawing/2014/main" id="{6D7C3B7A-8BD7-411E-BCED-CDE3B48A5B46}"/>
              </a:ext>
            </a:extLst>
          </p:cNvPr>
          <p:cNvSpPr>
            <a:spLocks noGrp="1"/>
          </p:cNvSpPr>
          <p:nvPr>
            <p:ph type="ftr" sz="quarter" idx="11"/>
          </p:nvPr>
        </p:nvSpPr>
        <p:spPr/>
        <p:txBody>
          <a:bodyPr/>
          <a:lstStyle/>
          <a:p>
            <a:r>
              <a:rPr lang="es-ES"/>
              <a:t> www.zerolynx.com </a:t>
            </a:r>
          </a:p>
        </p:txBody>
      </p:sp>
      <p:sp>
        <p:nvSpPr>
          <p:cNvPr id="7" name="Marcador de número de diapositiva 6">
            <a:extLst>
              <a:ext uri="{FF2B5EF4-FFF2-40B4-BE49-F238E27FC236}">
                <a16:creationId xmlns:a16="http://schemas.microsoft.com/office/drawing/2014/main" id="{47C88495-217C-4919-A500-1650DDDC3A2C}"/>
              </a:ext>
            </a:extLst>
          </p:cNvPr>
          <p:cNvSpPr>
            <a:spLocks noGrp="1"/>
          </p:cNvSpPr>
          <p:nvPr>
            <p:ph type="sldNum" sz="quarter" idx="12"/>
          </p:nvPr>
        </p:nvSpPr>
        <p:spPr/>
        <p:txBody>
          <a:bodyPr/>
          <a:lstStyle/>
          <a:p>
            <a:fld id="{3C1362AD-25E3-4472-B47A-68C0FD1E1CD8}" type="slidenum">
              <a:rPr lang="es-ES" smtClean="0"/>
              <a:t>‹Nº›</a:t>
            </a:fld>
            <a:endParaRPr lang="es-ES"/>
          </a:p>
        </p:txBody>
      </p:sp>
      <p:sp>
        <p:nvSpPr>
          <p:cNvPr id="13" name="Marcador de pie de página 3">
            <a:extLst>
              <a:ext uri="{FF2B5EF4-FFF2-40B4-BE49-F238E27FC236}">
                <a16:creationId xmlns:a16="http://schemas.microsoft.com/office/drawing/2014/main" id="{B11DC992-1F1E-4841-8A6B-029DCF082455}"/>
              </a:ext>
            </a:extLst>
          </p:cNvPr>
          <p:cNvSpPr txBox="1">
            <a:spLocks/>
          </p:cNvSpPr>
          <p:nvPr userDrawn="1"/>
        </p:nvSpPr>
        <p:spPr>
          <a:xfrm>
            <a:off x="4038600" y="6356350"/>
            <a:ext cx="4114800" cy="365125"/>
          </a:xfrm>
          <a:prstGeom prst="rect">
            <a:avLst/>
          </a:prstGeom>
        </p:spPr>
        <p:txBody>
          <a:bodyPr vert="horz" lIns="91440" tIns="45720" rIns="91440" bIns="45720" rtlCol="0" anchor="ct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www.zerolynx.com</a:t>
            </a:r>
          </a:p>
        </p:txBody>
      </p:sp>
      <p:pic>
        <p:nvPicPr>
          <p:cNvPr id="14" name="Imagen 13">
            <a:extLst>
              <a:ext uri="{FF2B5EF4-FFF2-40B4-BE49-F238E27FC236}">
                <a16:creationId xmlns:a16="http://schemas.microsoft.com/office/drawing/2014/main" id="{38451D9E-3FDD-4726-99CF-BC0EDDF4F4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2257"/>
            <a:ext cx="12255500" cy="6886832"/>
          </a:xfrm>
          <a:prstGeom prst="rect">
            <a:avLst/>
          </a:prstGeom>
        </p:spPr>
      </p:pic>
      <p:pic>
        <p:nvPicPr>
          <p:cNvPr id="17" name="Imagen 16">
            <a:extLst>
              <a:ext uri="{FF2B5EF4-FFF2-40B4-BE49-F238E27FC236}">
                <a16:creationId xmlns:a16="http://schemas.microsoft.com/office/drawing/2014/main" id="{DB2CFD66-E2C1-4C2F-AD47-3EE176D474B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8813" y="467834"/>
            <a:ext cx="3566722" cy="1123858"/>
          </a:xfrm>
          <a:prstGeom prst="rect">
            <a:avLst/>
          </a:prstGeom>
        </p:spPr>
      </p:pic>
      <p:sp>
        <p:nvSpPr>
          <p:cNvPr id="3" name="Marcador de texto 2">
            <a:extLst>
              <a:ext uri="{FF2B5EF4-FFF2-40B4-BE49-F238E27FC236}">
                <a16:creationId xmlns:a16="http://schemas.microsoft.com/office/drawing/2014/main" id="{0BF10BF1-7ED9-448A-9B13-63B2BCC23DEE}"/>
              </a:ext>
            </a:extLst>
          </p:cNvPr>
          <p:cNvSpPr>
            <a:spLocks noGrp="1"/>
          </p:cNvSpPr>
          <p:nvPr>
            <p:ph type="body" sz="quarter" idx="13" hasCustomPrompt="1"/>
          </p:nvPr>
        </p:nvSpPr>
        <p:spPr>
          <a:xfrm>
            <a:off x="7978869" y="4911755"/>
            <a:ext cx="3718136" cy="761283"/>
          </a:xfrm>
          <a:prstGeom prst="rect">
            <a:avLst/>
          </a:prstGeom>
        </p:spPr>
        <p:txBody>
          <a:bodyPr/>
          <a:lstStyle>
            <a:lvl1pPr marL="0" indent="0" algn="r">
              <a:buNone/>
              <a:defRPr sz="4800">
                <a:solidFill>
                  <a:schemeClr val="bg1"/>
                </a:solidFill>
                <a:latin typeface="+mj-lt"/>
              </a:defRPr>
            </a:lvl1pPr>
          </a:lstStyle>
          <a:p>
            <a:pPr lvl="0"/>
            <a:r>
              <a:rPr lang="es-ES" dirty="0"/>
              <a:t>LOREM IPSUM</a:t>
            </a:r>
          </a:p>
        </p:txBody>
      </p:sp>
      <p:sp>
        <p:nvSpPr>
          <p:cNvPr id="11" name="Marcador de texto 10">
            <a:extLst>
              <a:ext uri="{FF2B5EF4-FFF2-40B4-BE49-F238E27FC236}">
                <a16:creationId xmlns:a16="http://schemas.microsoft.com/office/drawing/2014/main" id="{C4E99D70-5067-4C75-9296-F6E5562B6A50}"/>
              </a:ext>
            </a:extLst>
          </p:cNvPr>
          <p:cNvSpPr>
            <a:spLocks noGrp="1"/>
          </p:cNvSpPr>
          <p:nvPr>
            <p:ph type="body" sz="quarter" idx="14" hasCustomPrompt="1"/>
          </p:nvPr>
        </p:nvSpPr>
        <p:spPr>
          <a:xfrm>
            <a:off x="6916738" y="5796756"/>
            <a:ext cx="4746625" cy="522288"/>
          </a:xfrm>
          <a:prstGeom prst="rect">
            <a:avLst/>
          </a:prstGeom>
        </p:spPr>
        <p:txBody>
          <a:bodyPr/>
          <a:lstStyle>
            <a:lvl1pPr marL="0" indent="0" algn="r">
              <a:buNone/>
              <a:defRPr sz="2000">
                <a:solidFill>
                  <a:schemeClr val="accent1"/>
                </a:solidFill>
                <a:latin typeface="Barlow Semi Condensed Light" panose="00000406000000000000" pitchFamily="2" charset="0"/>
              </a:defRPr>
            </a:lvl1pPr>
          </a:lstStyle>
          <a:p>
            <a:pPr lvl="0"/>
            <a:r>
              <a:rPr lang="es-ES" dirty="0" err="1">
                <a:latin typeface="Barlow Semi Condensed Light" panose="00000406000000000000" pitchFamily="2" charset="0"/>
              </a:rPr>
              <a:t>Lorem</a:t>
            </a:r>
            <a:r>
              <a:rPr lang="es-ES" dirty="0">
                <a:latin typeface="Barlow Semi Condensed Light" panose="00000406000000000000" pitchFamily="2" charset="0"/>
              </a:rPr>
              <a:t> </a:t>
            </a:r>
            <a:r>
              <a:rPr lang="es-ES" dirty="0" err="1">
                <a:latin typeface="Barlow Semi Condensed Light" panose="00000406000000000000" pitchFamily="2" charset="0"/>
              </a:rPr>
              <a:t>ipsum</a:t>
            </a:r>
            <a:r>
              <a:rPr lang="es-ES" dirty="0">
                <a:latin typeface="Barlow Semi Condensed Light" panose="00000406000000000000" pitchFamily="2" charset="0"/>
              </a:rPr>
              <a:t> dolor </a:t>
            </a:r>
            <a:r>
              <a:rPr lang="es-ES" dirty="0" err="1">
                <a:latin typeface="Barlow Semi Condensed Light" panose="00000406000000000000" pitchFamily="2" charset="0"/>
              </a:rPr>
              <a:t>ligula</a:t>
            </a:r>
            <a:r>
              <a:rPr lang="es-ES" dirty="0">
                <a:latin typeface="Barlow Semi Condensed Light" panose="00000406000000000000" pitchFamily="2" charset="0"/>
              </a:rPr>
              <a:t> mauris, </a:t>
            </a:r>
            <a:r>
              <a:rPr lang="es-ES" dirty="0" err="1">
                <a:latin typeface="Barlow Semi Condensed Light" panose="00000406000000000000" pitchFamily="2" charset="0"/>
              </a:rPr>
              <a:t>pellentesque</a:t>
            </a:r>
            <a:endParaRPr lang="es-ES" dirty="0"/>
          </a:p>
        </p:txBody>
      </p:sp>
    </p:spTree>
    <p:extLst>
      <p:ext uri="{BB962C8B-B14F-4D97-AF65-F5344CB8AC3E}">
        <p14:creationId xmlns:p14="http://schemas.microsoft.com/office/powerpoint/2010/main" val="407478565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n blanco3">
    <p:spTree>
      <p:nvGrpSpPr>
        <p:cNvPr id="1" name=""/>
        <p:cNvGrpSpPr/>
        <p:nvPr/>
      </p:nvGrpSpPr>
      <p:grpSpPr>
        <a:xfrm>
          <a:off x="0" y="0"/>
          <a:ext cx="0" cy="0"/>
          <a:chOff x="0" y="0"/>
          <a:chExt cx="0" cy="0"/>
        </a:xfrm>
      </p:grpSpPr>
      <p:sp>
        <p:nvSpPr>
          <p:cNvPr id="5" name="Marcador de pie de página 4">
            <a:extLst>
              <a:ext uri="{FF2B5EF4-FFF2-40B4-BE49-F238E27FC236}">
                <a16:creationId xmlns:a16="http://schemas.microsoft.com/office/drawing/2014/main" id="{C50C244F-0426-499E-ADAB-71665910738B}"/>
              </a:ext>
            </a:extLst>
          </p:cNvPr>
          <p:cNvSpPr>
            <a:spLocks noGrp="1"/>
          </p:cNvSpPr>
          <p:nvPr>
            <p:ph type="ftr" sz="quarter" idx="11"/>
          </p:nvPr>
        </p:nvSpPr>
        <p:spPr/>
        <p:txBody>
          <a:bodyPr/>
          <a:lstStyle/>
          <a:p>
            <a:r>
              <a:rPr lang="es-ES"/>
              <a:t> www.zerolynx.com </a:t>
            </a:r>
          </a:p>
        </p:txBody>
      </p:sp>
      <p:sp>
        <p:nvSpPr>
          <p:cNvPr id="12" name="Rectángulo 11">
            <a:extLst>
              <a:ext uri="{FF2B5EF4-FFF2-40B4-BE49-F238E27FC236}">
                <a16:creationId xmlns:a16="http://schemas.microsoft.com/office/drawing/2014/main" id="{2CDA0B01-DB14-495D-A009-95CD4DE005A8}"/>
              </a:ext>
            </a:extLst>
          </p:cNvPr>
          <p:cNvSpPr/>
          <p:nvPr userDrawn="1"/>
        </p:nvSpPr>
        <p:spPr>
          <a:xfrm>
            <a:off x="-106326" y="-241006"/>
            <a:ext cx="12610214" cy="7251405"/>
          </a:xfrm>
          <a:prstGeom prst="rect">
            <a:avLst/>
          </a:prstGeom>
          <a:solidFill>
            <a:srgbClr val="1D273F"/>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6" name="Marcador de número de diapositiva 5">
            <a:extLst>
              <a:ext uri="{FF2B5EF4-FFF2-40B4-BE49-F238E27FC236}">
                <a16:creationId xmlns:a16="http://schemas.microsoft.com/office/drawing/2014/main" id="{D8015D52-AAC5-4988-A4DB-BA4E54F2130F}"/>
              </a:ext>
            </a:extLst>
          </p:cNvPr>
          <p:cNvSpPr>
            <a:spLocks noGrp="1"/>
          </p:cNvSpPr>
          <p:nvPr>
            <p:ph type="sldNum" sz="quarter" idx="12"/>
          </p:nvPr>
        </p:nvSpPr>
        <p:spPr/>
        <p:txBody>
          <a:bodyPr/>
          <a:lstStyle/>
          <a:p>
            <a:fld id="{3C1362AD-25E3-4472-B47A-68C0FD1E1CD8}" type="slidenum">
              <a:rPr lang="es-ES" smtClean="0"/>
              <a:t>‹Nº›</a:t>
            </a:fld>
            <a:endParaRPr lang="es-ES"/>
          </a:p>
        </p:txBody>
      </p:sp>
      <p:sp>
        <p:nvSpPr>
          <p:cNvPr id="8" name="Marcador de texto 10">
            <a:extLst>
              <a:ext uri="{FF2B5EF4-FFF2-40B4-BE49-F238E27FC236}">
                <a16:creationId xmlns:a16="http://schemas.microsoft.com/office/drawing/2014/main" id="{D25213B4-F9D8-4CED-B350-E89D1D09419B}"/>
              </a:ext>
            </a:extLst>
          </p:cNvPr>
          <p:cNvSpPr>
            <a:spLocks noGrp="1"/>
          </p:cNvSpPr>
          <p:nvPr>
            <p:ph type="body" sz="quarter" idx="18" hasCustomPrompt="1"/>
          </p:nvPr>
        </p:nvSpPr>
        <p:spPr>
          <a:xfrm>
            <a:off x="561854" y="514351"/>
            <a:ext cx="10574337" cy="527050"/>
          </a:xfrm>
          <a:prstGeom prst="rect">
            <a:avLst/>
          </a:prstGeom>
        </p:spPr>
        <p:txBody>
          <a:bodyPr/>
          <a:lstStyle>
            <a:lvl1pPr marL="0" indent="0">
              <a:buNone/>
              <a:defRPr sz="3600">
                <a:solidFill>
                  <a:schemeClr val="accent1"/>
                </a:solidFill>
                <a:latin typeface="+mj-lt"/>
              </a:defRPr>
            </a:lvl1pPr>
          </a:lstStyle>
          <a:p>
            <a:pPr lvl="0"/>
            <a:r>
              <a:rPr lang="es-ES" dirty="0"/>
              <a:t>Título 1</a:t>
            </a:r>
          </a:p>
        </p:txBody>
      </p:sp>
      <p:sp>
        <p:nvSpPr>
          <p:cNvPr id="9" name="Marcador de texto 4">
            <a:extLst>
              <a:ext uri="{FF2B5EF4-FFF2-40B4-BE49-F238E27FC236}">
                <a16:creationId xmlns:a16="http://schemas.microsoft.com/office/drawing/2014/main" id="{44477C58-8FA6-4CEE-989D-806BDA9C5ADC}"/>
              </a:ext>
            </a:extLst>
          </p:cNvPr>
          <p:cNvSpPr>
            <a:spLocks noGrp="1"/>
          </p:cNvSpPr>
          <p:nvPr>
            <p:ph type="body" sz="quarter" idx="19" hasCustomPrompt="1"/>
          </p:nvPr>
        </p:nvSpPr>
        <p:spPr>
          <a:xfrm>
            <a:off x="569148" y="1634592"/>
            <a:ext cx="10985500" cy="4432833"/>
          </a:xfrm>
          <a:prstGeom prst="rect">
            <a:avLst/>
          </a:prstGeom>
        </p:spPr>
        <p:txBody>
          <a:bodyPr/>
          <a:lstStyle>
            <a:lvl1pPr marL="0" indent="0">
              <a:buNone/>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Texto 1.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Morbi</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nec</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metus</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congue</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nibh</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auctor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blandit</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Curabitur</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eleifend</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nibh</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quis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tincidunt</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Cras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ligula</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mauris,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pellentesque</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non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nulla</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ut,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venenatis</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iaculis</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velit</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Vivamus</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dapibus</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dapibus</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dignissim</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Quisque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vulputate</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finibus</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urna.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Phasellus</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luctus</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lacus</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eget</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auctor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egestas</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ante nunc ultrices nunc, id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consectetur</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elit</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arcu</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vel</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mauris.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Fusce</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eget</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lorem</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nunc. Quisque a vehicula mi.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Maecenas</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pharetra</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ultrices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lacus</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nec</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facilisis</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a:t>
            </a:r>
          </a:p>
          <a:p>
            <a:pPr lvl="0"/>
            <a:r>
              <a:rPr lang="es-ES" dirty="0" err="1"/>
              <a:t>Est</a:t>
            </a:r>
            <a:r>
              <a:rPr lang="es-ES" dirty="0"/>
              <a:t> </a:t>
            </a:r>
            <a:r>
              <a:rPr lang="es-ES" dirty="0" err="1"/>
              <a:t>ei</a:t>
            </a:r>
            <a:r>
              <a:rPr lang="es-ES" dirty="0"/>
              <a:t> </a:t>
            </a:r>
            <a:r>
              <a:rPr lang="es-ES" dirty="0" err="1"/>
              <a:t>erat</a:t>
            </a:r>
            <a:r>
              <a:rPr lang="es-ES" dirty="0"/>
              <a:t> </a:t>
            </a:r>
            <a:r>
              <a:rPr lang="es-ES" dirty="0" err="1"/>
              <a:t>mucius</a:t>
            </a:r>
            <a:r>
              <a:rPr lang="es-ES" dirty="0"/>
              <a:t> </a:t>
            </a:r>
            <a:r>
              <a:rPr lang="es-ES" dirty="0" err="1"/>
              <a:t>quaeque</a:t>
            </a:r>
            <a:r>
              <a:rPr lang="es-ES" dirty="0"/>
              <a:t>. Ei </a:t>
            </a:r>
            <a:r>
              <a:rPr lang="es-ES" dirty="0" err="1"/>
              <a:t>his</a:t>
            </a:r>
            <a:r>
              <a:rPr lang="es-ES" dirty="0"/>
              <a:t> </a:t>
            </a:r>
            <a:r>
              <a:rPr lang="es-ES" dirty="0" err="1"/>
              <a:t>quas</a:t>
            </a:r>
            <a:r>
              <a:rPr lang="es-ES" dirty="0"/>
              <a:t> </a:t>
            </a:r>
            <a:r>
              <a:rPr lang="es-ES" dirty="0" err="1"/>
              <a:t>phaedrum</a:t>
            </a:r>
            <a:r>
              <a:rPr lang="es-ES" dirty="0"/>
              <a:t>, </a:t>
            </a:r>
            <a:r>
              <a:rPr lang="es-ES" dirty="0" err="1"/>
              <a:t>efficiantur</a:t>
            </a:r>
            <a:r>
              <a:rPr lang="es-ES" dirty="0"/>
              <a:t> </a:t>
            </a:r>
            <a:r>
              <a:rPr lang="es-ES" dirty="0" err="1"/>
              <a:t>mediocritatem</a:t>
            </a:r>
            <a:r>
              <a:rPr lang="es-ES" dirty="0"/>
              <a:t> </a:t>
            </a:r>
            <a:r>
              <a:rPr lang="es-ES" dirty="0" err="1"/>
              <a:t>ne</a:t>
            </a:r>
            <a:r>
              <a:rPr lang="es-ES" dirty="0"/>
              <a:t> sed, </a:t>
            </a:r>
            <a:r>
              <a:rPr lang="es-ES" dirty="0" err="1"/>
              <a:t>hinc</a:t>
            </a:r>
            <a:r>
              <a:rPr lang="es-ES" dirty="0"/>
              <a:t> </a:t>
            </a:r>
            <a:r>
              <a:rPr lang="es-ES" dirty="0" err="1"/>
              <a:t>oratio</a:t>
            </a:r>
            <a:r>
              <a:rPr lang="es-ES" dirty="0"/>
              <a:t> </a:t>
            </a:r>
            <a:r>
              <a:rPr lang="es-ES" dirty="0" err="1"/>
              <a:t>blandit</a:t>
            </a:r>
            <a:r>
              <a:rPr lang="es-ES" dirty="0"/>
              <a:t> </a:t>
            </a:r>
            <a:r>
              <a:rPr lang="es-ES" dirty="0" err="1"/>
              <a:t>ei</a:t>
            </a:r>
            <a:r>
              <a:rPr lang="es-ES" dirty="0"/>
              <a:t> sed. </a:t>
            </a:r>
            <a:r>
              <a:rPr lang="es-ES" dirty="0" err="1"/>
              <a:t>Blandit</a:t>
            </a:r>
            <a:r>
              <a:rPr lang="es-ES" dirty="0"/>
              <a:t> </a:t>
            </a:r>
            <a:r>
              <a:rPr lang="es-ES" dirty="0" err="1"/>
              <a:t>gloriatur</a:t>
            </a:r>
            <a:r>
              <a:rPr lang="es-ES" dirty="0"/>
              <a:t> </a:t>
            </a:r>
            <a:r>
              <a:rPr lang="es-ES" dirty="0" err="1"/>
              <a:t>eam</a:t>
            </a:r>
            <a:r>
              <a:rPr lang="es-ES" dirty="0"/>
              <a:t> et. </a:t>
            </a:r>
            <a:r>
              <a:rPr lang="es-ES" dirty="0" err="1"/>
              <a:t>Brute</a:t>
            </a:r>
            <a:r>
              <a:rPr lang="es-ES" dirty="0"/>
              <a:t> </a:t>
            </a:r>
            <a:r>
              <a:rPr lang="es-ES" dirty="0" err="1"/>
              <a:t>noluisse</a:t>
            </a:r>
            <a:r>
              <a:rPr lang="es-ES" dirty="0"/>
              <a:t> per et, </a:t>
            </a:r>
            <a:r>
              <a:rPr lang="es-ES" dirty="0" err="1"/>
              <a:t>verear</a:t>
            </a:r>
            <a:r>
              <a:rPr lang="es-ES" dirty="0"/>
              <a:t> disputando </a:t>
            </a:r>
            <a:r>
              <a:rPr lang="es-ES" dirty="0" err="1"/>
              <a:t>neglegentur</a:t>
            </a:r>
            <a:r>
              <a:rPr lang="es-ES" dirty="0"/>
              <a:t> at quo. Sea </a:t>
            </a:r>
            <a:r>
              <a:rPr lang="es-ES" dirty="0" err="1"/>
              <a:t>quem</a:t>
            </a:r>
            <a:r>
              <a:rPr lang="es-ES" dirty="0"/>
              <a:t> </a:t>
            </a:r>
            <a:r>
              <a:rPr lang="es-ES" dirty="0" err="1"/>
              <a:t>legere</a:t>
            </a:r>
            <a:r>
              <a:rPr lang="es-ES" dirty="0"/>
              <a:t> </a:t>
            </a:r>
            <a:r>
              <a:rPr lang="es-ES" dirty="0" err="1"/>
              <a:t>ei</a:t>
            </a:r>
            <a:r>
              <a:rPr lang="es-ES" dirty="0"/>
              <a:t>, </a:t>
            </a:r>
            <a:r>
              <a:rPr lang="es-ES" dirty="0" err="1"/>
              <a:t>unum</a:t>
            </a:r>
            <a:r>
              <a:rPr lang="es-ES" dirty="0"/>
              <a:t> </a:t>
            </a:r>
            <a:r>
              <a:rPr lang="es-ES" dirty="0" err="1"/>
              <a:t>soluta</a:t>
            </a:r>
            <a:r>
              <a:rPr lang="es-ES" dirty="0"/>
              <a:t> </a:t>
            </a:r>
            <a:r>
              <a:rPr lang="es-ES" dirty="0" err="1"/>
              <a:t>ne</a:t>
            </a:r>
            <a:r>
              <a:rPr lang="es-ES" dirty="0"/>
              <a:t> </a:t>
            </a:r>
            <a:r>
              <a:rPr lang="es-ES" dirty="0" err="1"/>
              <a:t>duo</a:t>
            </a:r>
            <a:r>
              <a:rPr lang="es-ES" dirty="0"/>
              <a:t>. </a:t>
            </a:r>
            <a:r>
              <a:rPr lang="es-ES" dirty="0" err="1"/>
              <a:t>Ludus</a:t>
            </a:r>
            <a:r>
              <a:rPr lang="es-ES" dirty="0"/>
              <a:t> </a:t>
            </a:r>
            <a:r>
              <a:rPr lang="es-ES" dirty="0" err="1"/>
              <a:t>complectitur</a:t>
            </a:r>
            <a:r>
              <a:rPr lang="es-ES" dirty="0"/>
              <a:t> quo te, ut </a:t>
            </a:r>
            <a:r>
              <a:rPr lang="es-ES" dirty="0" err="1"/>
              <a:t>vide</a:t>
            </a:r>
            <a:r>
              <a:rPr lang="es-ES" dirty="0"/>
              <a:t> </a:t>
            </a:r>
            <a:r>
              <a:rPr lang="es-ES" dirty="0" err="1"/>
              <a:t>autem</a:t>
            </a:r>
            <a:r>
              <a:rPr lang="es-ES" dirty="0"/>
              <a:t> homero pro.</a:t>
            </a:r>
          </a:p>
          <a:p>
            <a:pPr lvl="0"/>
            <a:endParaRPr lang="es-ES" dirty="0"/>
          </a:p>
          <a:p>
            <a:pPr lvl="0"/>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quis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a:t>
            </a:r>
            <a:r>
              <a:rPr lang="es-ES" dirty="0" err="1"/>
              <a:t>Duis</a:t>
            </a:r>
            <a:r>
              <a:rPr lang="es-ES" dirty="0"/>
              <a:t>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qui </a:t>
            </a:r>
            <a:r>
              <a:rPr lang="es-ES" dirty="0" err="1"/>
              <a:t>blandit</a:t>
            </a:r>
            <a:r>
              <a:rPr lang="es-ES" dirty="0"/>
              <a:t> </a:t>
            </a:r>
            <a:r>
              <a:rPr lang="es-ES" dirty="0" err="1"/>
              <a:t>praesent</a:t>
            </a:r>
            <a:r>
              <a:rPr lang="es-ES" dirty="0"/>
              <a:t> </a:t>
            </a:r>
            <a:r>
              <a:rPr lang="es-ES" dirty="0" err="1"/>
              <a:t>luptatum</a:t>
            </a:r>
            <a:r>
              <a:rPr lang="es-ES" dirty="0"/>
              <a:t> </a:t>
            </a:r>
            <a:r>
              <a:rPr lang="es-ES" dirty="0" err="1"/>
              <a:t>zzril</a:t>
            </a:r>
            <a:r>
              <a:rPr lang="es-ES" dirty="0"/>
              <a:t> </a:t>
            </a:r>
            <a:r>
              <a:rPr lang="es-ES" dirty="0" err="1"/>
              <a:t>delenit</a:t>
            </a:r>
            <a:r>
              <a:rPr lang="es-ES" dirty="0"/>
              <a:t> </a:t>
            </a:r>
            <a:r>
              <a:rPr lang="es-ES" dirty="0" err="1"/>
              <a:t>augue</a:t>
            </a:r>
            <a:r>
              <a:rPr lang="es-ES" dirty="0"/>
              <a:t> </a:t>
            </a:r>
            <a:r>
              <a:rPr lang="es-ES" dirty="0" err="1"/>
              <a:t>duis</a:t>
            </a:r>
            <a:r>
              <a:rPr lang="es-ES" dirty="0"/>
              <a:t> </a:t>
            </a:r>
            <a:r>
              <a:rPr lang="es-ES" dirty="0" err="1"/>
              <a:t>dolore</a:t>
            </a:r>
            <a:r>
              <a:rPr lang="es-ES" dirty="0"/>
              <a:t> te </a:t>
            </a:r>
            <a:r>
              <a:rPr lang="es-ES" dirty="0" err="1"/>
              <a:t>feugait</a:t>
            </a:r>
            <a:r>
              <a:rPr lang="es-ES" dirty="0"/>
              <a:t> </a:t>
            </a:r>
            <a:r>
              <a:rPr lang="es-ES" dirty="0" err="1"/>
              <a:t>nulla</a:t>
            </a:r>
            <a:r>
              <a:rPr lang="es-ES" dirty="0"/>
              <a:t> </a:t>
            </a:r>
            <a:r>
              <a:rPr lang="es-ES" dirty="0" err="1"/>
              <a:t>facilisi</a:t>
            </a:r>
            <a:r>
              <a:rPr lang="es-ES" dirty="0"/>
              <a:t>.</a:t>
            </a:r>
          </a:p>
          <a:p>
            <a:pPr lvl="0"/>
            <a:endParaRPr lang="es-ES" dirty="0"/>
          </a:p>
          <a:p>
            <a:pPr lvl="0"/>
            <a:r>
              <a:rPr lang="es-ES" dirty="0" err="1"/>
              <a:t>Wisi</a:t>
            </a:r>
            <a:r>
              <a:rPr lang="es-ES" dirty="0"/>
              <a:t> </a:t>
            </a:r>
            <a:r>
              <a:rPr lang="es-ES" dirty="0" err="1"/>
              <a:t>forensibus</a:t>
            </a:r>
            <a:r>
              <a:rPr lang="es-ES" dirty="0"/>
              <a:t> </a:t>
            </a:r>
            <a:r>
              <a:rPr lang="es-ES" dirty="0" err="1"/>
              <a:t>mnesarchum</a:t>
            </a:r>
            <a:r>
              <a:rPr lang="es-ES" dirty="0"/>
              <a:t> in cum. Per id </a:t>
            </a:r>
            <a:r>
              <a:rPr lang="es-ES" dirty="0" err="1"/>
              <a:t>impetus</a:t>
            </a:r>
            <a:r>
              <a:rPr lang="es-ES" dirty="0"/>
              <a:t> </a:t>
            </a:r>
            <a:r>
              <a:rPr lang="es-ES" dirty="0" err="1"/>
              <a:t>abhorreant</a:t>
            </a:r>
            <a:r>
              <a:rPr lang="es-ES" dirty="0"/>
              <a:t>, </a:t>
            </a:r>
            <a:r>
              <a:rPr lang="es-ES" dirty="0" err="1"/>
              <a:t>his</a:t>
            </a:r>
            <a:r>
              <a:rPr lang="es-ES" dirty="0"/>
              <a:t> no magna </a:t>
            </a:r>
            <a:r>
              <a:rPr lang="es-ES" dirty="0" err="1"/>
              <a:t>definiebas</a:t>
            </a:r>
            <a:r>
              <a:rPr lang="es-ES" dirty="0"/>
              <a:t>, </a:t>
            </a:r>
            <a:r>
              <a:rPr lang="es-ES" dirty="0" err="1"/>
              <a:t>inani</a:t>
            </a:r>
            <a:r>
              <a:rPr lang="es-ES" dirty="0"/>
              <a:t> </a:t>
            </a:r>
            <a:r>
              <a:rPr lang="es-ES" dirty="0" err="1"/>
              <a:t>rationibus</a:t>
            </a:r>
            <a:r>
              <a:rPr lang="es-ES" dirty="0"/>
              <a:t> in quo. </a:t>
            </a:r>
          </a:p>
        </p:txBody>
      </p:sp>
    </p:spTree>
    <p:extLst>
      <p:ext uri="{BB962C8B-B14F-4D97-AF65-F5344CB8AC3E}">
        <p14:creationId xmlns:p14="http://schemas.microsoft.com/office/powerpoint/2010/main" val="3215745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o1">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FD71F9F3-2C4D-4CC1-95EF-C1B1F70BD901}"/>
              </a:ext>
            </a:extLst>
          </p:cNvPr>
          <p:cNvSpPr>
            <a:spLocks noGrp="1"/>
          </p:cNvSpPr>
          <p:nvPr>
            <p:ph type="ftr" sz="quarter" idx="10"/>
          </p:nvPr>
        </p:nvSpPr>
        <p:spPr/>
        <p:txBody>
          <a:bodyPr/>
          <a:lstStyle/>
          <a:p>
            <a:endParaRPr lang="es-ES">
              <a:latin typeface="Barlow Semi Condensed Light" panose="00000406000000000000" pitchFamily="2" charset="0"/>
            </a:endParaRPr>
          </a:p>
          <a:p>
            <a:r>
              <a:rPr lang="es-ES">
                <a:latin typeface="Barlow Semi Condensed Light" panose="00000406000000000000" pitchFamily="2" charset="0"/>
              </a:rPr>
              <a:t>www.zerolynx.com</a:t>
            </a:r>
          </a:p>
          <a:p>
            <a:endParaRPr lang="es-ES" dirty="0"/>
          </a:p>
        </p:txBody>
      </p:sp>
      <p:sp>
        <p:nvSpPr>
          <p:cNvPr id="4" name="Marcador de número de diapositiva 3">
            <a:extLst>
              <a:ext uri="{FF2B5EF4-FFF2-40B4-BE49-F238E27FC236}">
                <a16:creationId xmlns:a16="http://schemas.microsoft.com/office/drawing/2014/main" id="{17703CE8-79EB-43E2-897D-81634E908CB2}"/>
              </a:ext>
            </a:extLst>
          </p:cNvPr>
          <p:cNvSpPr>
            <a:spLocks noGrp="1"/>
          </p:cNvSpPr>
          <p:nvPr>
            <p:ph type="sldNum" sz="quarter" idx="11"/>
          </p:nvPr>
        </p:nvSpPr>
        <p:spPr/>
        <p:txBody>
          <a:bodyPr/>
          <a:lstStyle/>
          <a:p>
            <a:fld id="{3C1362AD-25E3-4472-B47A-68C0FD1E1CD8}" type="slidenum">
              <a:rPr lang="es-ES" smtClean="0"/>
              <a:pPr/>
              <a:t>‹Nº›</a:t>
            </a:fld>
            <a:endParaRPr lang="es-ES" dirty="0"/>
          </a:p>
        </p:txBody>
      </p:sp>
      <p:sp>
        <p:nvSpPr>
          <p:cNvPr id="17" name="Rectángulo 16">
            <a:extLst>
              <a:ext uri="{FF2B5EF4-FFF2-40B4-BE49-F238E27FC236}">
                <a16:creationId xmlns:a16="http://schemas.microsoft.com/office/drawing/2014/main" id="{51B1A54D-19AC-4C5A-AB73-ED555EA7C42D}"/>
              </a:ext>
            </a:extLst>
          </p:cNvPr>
          <p:cNvSpPr/>
          <p:nvPr userDrawn="1"/>
        </p:nvSpPr>
        <p:spPr>
          <a:xfrm>
            <a:off x="0" y="1634835"/>
            <a:ext cx="12192000" cy="3932382"/>
          </a:xfrm>
          <a:prstGeom prst="rect">
            <a:avLst/>
          </a:prstGeom>
          <a:solidFill>
            <a:srgbClr val="0F70B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dirty="0">
              <a:ln>
                <a:noFill/>
              </a:ln>
              <a:solidFill>
                <a:srgbClr val="0F70B7"/>
              </a:solidFill>
              <a:effectLst/>
              <a:uLnTx/>
              <a:uFillTx/>
              <a:latin typeface="Calibri" panose="020F0502020204030204"/>
              <a:ea typeface="+mn-ea"/>
              <a:cs typeface="+mn-cs"/>
            </a:endParaRPr>
          </a:p>
        </p:txBody>
      </p:sp>
      <p:sp>
        <p:nvSpPr>
          <p:cNvPr id="7" name="Marcador de texto 10">
            <a:extLst>
              <a:ext uri="{FF2B5EF4-FFF2-40B4-BE49-F238E27FC236}">
                <a16:creationId xmlns:a16="http://schemas.microsoft.com/office/drawing/2014/main" id="{2BC627AE-738D-4849-ADBF-E23341366003}"/>
              </a:ext>
            </a:extLst>
          </p:cNvPr>
          <p:cNvSpPr>
            <a:spLocks noGrp="1"/>
          </p:cNvSpPr>
          <p:nvPr>
            <p:ph type="body" sz="quarter" idx="13" hasCustomPrompt="1"/>
          </p:nvPr>
        </p:nvSpPr>
        <p:spPr>
          <a:xfrm>
            <a:off x="567170" y="514351"/>
            <a:ext cx="10574337" cy="527050"/>
          </a:xfrm>
          <a:prstGeom prst="rect">
            <a:avLst/>
          </a:prstGeom>
        </p:spPr>
        <p:txBody>
          <a:bodyPr/>
          <a:lstStyle>
            <a:lvl1pPr marL="0" indent="0">
              <a:buNone/>
              <a:defRPr sz="3600">
                <a:solidFill>
                  <a:schemeClr val="tx2"/>
                </a:solidFill>
                <a:latin typeface="+mj-lt"/>
              </a:defRPr>
            </a:lvl1pPr>
          </a:lstStyle>
          <a:p>
            <a:pPr lvl="0"/>
            <a:r>
              <a:rPr lang="es-ES" dirty="0"/>
              <a:t>Título 1</a:t>
            </a:r>
          </a:p>
        </p:txBody>
      </p:sp>
      <p:sp>
        <p:nvSpPr>
          <p:cNvPr id="8" name="Marcador de texto 4">
            <a:extLst>
              <a:ext uri="{FF2B5EF4-FFF2-40B4-BE49-F238E27FC236}">
                <a16:creationId xmlns:a16="http://schemas.microsoft.com/office/drawing/2014/main" id="{24C87E9F-5D9B-4FDA-944B-B0123A168A14}"/>
              </a:ext>
            </a:extLst>
          </p:cNvPr>
          <p:cNvSpPr>
            <a:spLocks noGrp="1"/>
          </p:cNvSpPr>
          <p:nvPr>
            <p:ph type="body" sz="quarter" idx="19" hasCustomPrompt="1"/>
          </p:nvPr>
        </p:nvSpPr>
        <p:spPr>
          <a:xfrm>
            <a:off x="567170" y="2142897"/>
            <a:ext cx="11080797" cy="2421729"/>
          </a:xfrm>
          <a:prstGeom prst="rect">
            <a:avLst/>
          </a:prstGeom>
        </p:spPr>
        <p:txBody>
          <a:bodyPr/>
          <a:lstStyle>
            <a:lvl1pPr marL="0" indent="0">
              <a:buNone/>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Texto 1.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Morbi</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nec</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metus</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congue</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nibh</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auctor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blandit</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Curabitur</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eleifend</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nibh</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quis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tincidunt</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Cras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ligula</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mauris,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pellentesque</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non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nulla</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ut,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venenatis</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iaculis</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velit</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Vivamus</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dapibus</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dapibus</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dignissim</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Quisque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vulputate</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finibus</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urna.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Phasellus</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luctus</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lacus</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eget</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auctor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egestas</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ante nunc ultrices nunc, id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consectetur</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elit</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arcu</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vel</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mauris.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Fusce</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eget</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lorem</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nunc. Quisque a vehicula mi.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Maecenas</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pharetra</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ultrices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lacus</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nec</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facilisis</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a:t>
            </a:r>
          </a:p>
          <a:p>
            <a:pPr lvl="0"/>
            <a:r>
              <a:rPr lang="es-ES" dirty="0" err="1"/>
              <a:t>Est</a:t>
            </a:r>
            <a:r>
              <a:rPr lang="es-ES" dirty="0"/>
              <a:t> </a:t>
            </a:r>
            <a:r>
              <a:rPr lang="es-ES" dirty="0" err="1"/>
              <a:t>ei</a:t>
            </a:r>
            <a:r>
              <a:rPr lang="es-ES" dirty="0"/>
              <a:t> </a:t>
            </a:r>
            <a:r>
              <a:rPr lang="es-ES" dirty="0" err="1"/>
              <a:t>erat</a:t>
            </a:r>
            <a:r>
              <a:rPr lang="es-ES" dirty="0"/>
              <a:t> </a:t>
            </a:r>
            <a:r>
              <a:rPr lang="es-ES" dirty="0" err="1"/>
              <a:t>mucius</a:t>
            </a:r>
            <a:r>
              <a:rPr lang="es-ES" dirty="0"/>
              <a:t> </a:t>
            </a:r>
            <a:r>
              <a:rPr lang="es-ES" dirty="0" err="1"/>
              <a:t>quaeque</a:t>
            </a:r>
            <a:r>
              <a:rPr lang="es-ES" dirty="0"/>
              <a:t>. Ei </a:t>
            </a:r>
            <a:r>
              <a:rPr lang="es-ES" dirty="0" err="1"/>
              <a:t>his</a:t>
            </a:r>
            <a:r>
              <a:rPr lang="es-ES" dirty="0"/>
              <a:t> </a:t>
            </a:r>
            <a:r>
              <a:rPr lang="es-ES" dirty="0" err="1"/>
              <a:t>quas</a:t>
            </a:r>
            <a:r>
              <a:rPr lang="es-ES" dirty="0"/>
              <a:t> </a:t>
            </a:r>
            <a:r>
              <a:rPr lang="es-ES" dirty="0" err="1"/>
              <a:t>phaedrum</a:t>
            </a:r>
            <a:r>
              <a:rPr lang="es-ES" dirty="0"/>
              <a:t>, </a:t>
            </a:r>
            <a:r>
              <a:rPr lang="es-ES" dirty="0" err="1"/>
              <a:t>efficiantur</a:t>
            </a:r>
            <a:r>
              <a:rPr lang="es-ES" dirty="0"/>
              <a:t> </a:t>
            </a:r>
            <a:r>
              <a:rPr lang="es-ES" dirty="0" err="1"/>
              <a:t>mediocritatem</a:t>
            </a:r>
            <a:r>
              <a:rPr lang="es-ES" dirty="0"/>
              <a:t> </a:t>
            </a:r>
            <a:r>
              <a:rPr lang="es-ES" dirty="0" err="1"/>
              <a:t>ne</a:t>
            </a:r>
            <a:r>
              <a:rPr lang="es-ES" dirty="0"/>
              <a:t> sed, </a:t>
            </a:r>
            <a:r>
              <a:rPr lang="es-ES" dirty="0" err="1"/>
              <a:t>hinc</a:t>
            </a:r>
            <a:r>
              <a:rPr lang="es-ES" dirty="0"/>
              <a:t> </a:t>
            </a:r>
            <a:r>
              <a:rPr lang="es-ES" dirty="0" err="1"/>
              <a:t>oratio</a:t>
            </a:r>
            <a:r>
              <a:rPr lang="es-ES" dirty="0"/>
              <a:t> </a:t>
            </a:r>
            <a:r>
              <a:rPr lang="es-ES" dirty="0" err="1"/>
              <a:t>blandit</a:t>
            </a:r>
            <a:r>
              <a:rPr lang="es-ES" dirty="0"/>
              <a:t> </a:t>
            </a:r>
            <a:r>
              <a:rPr lang="es-ES" dirty="0" err="1"/>
              <a:t>ei</a:t>
            </a:r>
            <a:r>
              <a:rPr lang="es-ES" dirty="0"/>
              <a:t> sed. </a:t>
            </a:r>
            <a:r>
              <a:rPr lang="es-ES" dirty="0" err="1"/>
              <a:t>Blandit</a:t>
            </a:r>
            <a:r>
              <a:rPr lang="es-ES" dirty="0"/>
              <a:t> </a:t>
            </a:r>
            <a:r>
              <a:rPr lang="es-ES" dirty="0" err="1"/>
              <a:t>gloriatur</a:t>
            </a:r>
            <a:r>
              <a:rPr lang="es-ES" dirty="0"/>
              <a:t> </a:t>
            </a:r>
            <a:r>
              <a:rPr lang="es-ES" dirty="0" err="1"/>
              <a:t>eam</a:t>
            </a:r>
            <a:r>
              <a:rPr lang="es-ES" dirty="0"/>
              <a:t> et. </a:t>
            </a:r>
            <a:r>
              <a:rPr lang="es-ES" dirty="0" err="1"/>
              <a:t>Brute</a:t>
            </a:r>
            <a:r>
              <a:rPr lang="es-ES" dirty="0"/>
              <a:t> </a:t>
            </a:r>
            <a:r>
              <a:rPr lang="es-ES" dirty="0" err="1"/>
              <a:t>noluisse</a:t>
            </a:r>
            <a:r>
              <a:rPr lang="es-ES" dirty="0"/>
              <a:t> per et, </a:t>
            </a:r>
            <a:r>
              <a:rPr lang="es-ES" dirty="0" err="1"/>
              <a:t>verear</a:t>
            </a:r>
            <a:r>
              <a:rPr lang="es-ES" dirty="0"/>
              <a:t> disputando </a:t>
            </a:r>
            <a:r>
              <a:rPr lang="es-ES" dirty="0" err="1"/>
              <a:t>neglegentur</a:t>
            </a:r>
            <a:r>
              <a:rPr lang="es-ES" dirty="0"/>
              <a:t> at quo. Sea </a:t>
            </a:r>
            <a:r>
              <a:rPr lang="es-ES" dirty="0" err="1"/>
              <a:t>quem</a:t>
            </a:r>
            <a:r>
              <a:rPr lang="es-ES" dirty="0"/>
              <a:t> </a:t>
            </a:r>
            <a:r>
              <a:rPr lang="es-ES" dirty="0" err="1"/>
              <a:t>legere</a:t>
            </a:r>
            <a:r>
              <a:rPr lang="es-ES" dirty="0"/>
              <a:t> </a:t>
            </a:r>
            <a:r>
              <a:rPr lang="es-ES" dirty="0" err="1"/>
              <a:t>ei</a:t>
            </a:r>
            <a:r>
              <a:rPr lang="es-ES" dirty="0"/>
              <a:t>, </a:t>
            </a:r>
            <a:r>
              <a:rPr lang="es-ES" dirty="0" err="1"/>
              <a:t>unum</a:t>
            </a:r>
            <a:r>
              <a:rPr lang="es-ES" dirty="0"/>
              <a:t> </a:t>
            </a:r>
            <a:r>
              <a:rPr lang="es-ES" dirty="0" err="1"/>
              <a:t>soluta</a:t>
            </a:r>
            <a:r>
              <a:rPr lang="es-ES" dirty="0"/>
              <a:t> </a:t>
            </a:r>
            <a:r>
              <a:rPr lang="es-ES" dirty="0" err="1"/>
              <a:t>ne</a:t>
            </a:r>
            <a:r>
              <a:rPr lang="es-ES" dirty="0"/>
              <a:t> </a:t>
            </a:r>
            <a:r>
              <a:rPr lang="es-ES" dirty="0" err="1"/>
              <a:t>duo</a:t>
            </a:r>
            <a:r>
              <a:rPr lang="es-ES" dirty="0"/>
              <a:t>. </a:t>
            </a:r>
            <a:r>
              <a:rPr lang="es-ES" dirty="0" err="1"/>
              <a:t>Ludus</a:t>
            </a:r>
            <a:r>
              <a:rPr lang="es-ES" dirty="0"/>
              <a:t> </a:t>
            </a:r>
            <a:r>
              <a:rPr lang="es-ES" dirty="0" err="1"/>
              <a:t>complectitur</a:t>
            </a:r>
            <a:r>
              <a:rPr lang="es-ES" dirty="0"/>
              <a:t> quo te, ut </a:t>
            </a:r>
            <a:r>
              <a:rPr lang="es-ES" dirty="0" err="1"/>
              <a:t>vide</a:t>
            </a:r>
            <a:r>
              <a:rPr lang="es-ES" dirty="0"/>
              <a:t> </a:t>
            </a:r>
            <a:r>
              <a:rPr lang="es-ES" dirty="0" err="1"/>
              <a:t>autem</a:t>
            </a:r>
            <a:r>
              <a:rPr lang="es-ES" dirty="0"/>
              <a:t> homero pro.</a:t>
            </a:r>
          </a:p>
          <a:p>
            <a:pPr lvl="0"/>
            <a:endParaRPr lang="es-ES" dirty="0"/>
          </a:p>
        </p:txBody>
      </p:sp>
    </p:spTree>
    <p:extLst>
      <p:ext uri="{BB962C8B-B14F-4D97-AF65-F5344CB8AC3E}">
        <p14:creationId xmlns:p14="http://schemas.microsoft.com/office/powerpoint/2010/main" val="2729954894"/>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o2">
    <p:spTree>
      <p:nvGrpSpPr>
        <p:cNvPr id="1" name=""/>
        <p:cNvGrpSpPr/>
        <p:nvPr/>
      </p:nvGrpSpPr>
      <p:grpSpPr>
        <a:xfrm>
          <a:off x="0" y="0"/>
          <a:ext cx="0" cy="0"/>
          <a:chOff x="0" y="0"/>
          <a:chExt cx="0" cy="0"/>
        </a:xfrm>
      </p:grpSpPr>
      <p:sp>
        <p:nvSpPr>
          <p:cNvPr id="24" name="Marcador de texto 10">
            <a:extLst>
              <a:ext uri="{FF2B5EF4-FFF2-40B4-BE49-F238E27FC236}">
                <a16:creationId xmlns:a16="http://schemas.microsoft.com/office/drawing/2014/main" id="{FBE060DE-A9A0-4DB9-9BE6-920DF849A455}"/>
              </a:ext>
            </a:extLst>
          </p:cNvPr>
          <p:cNvSpPr>
            <a:spLocks noGrp="1"/>
          </p:cNvSpPr>
          <p:nvPr>
            <p:ph type="body" sz="quarter" idx="20" hasCustomPrompt="1"/>
          </p:nvPr>
        </p:nvSpPr>
        <p:spPr>
          <a:xfrm>
            <a:off x="1521707" y="2660346"/>
            <a:ext cx="2763214" cy="3108544"/>
          </a:xfrm>
          <a:prstGeom prst="rect">
            <a:avLst/>
          </a:prstGeom>
        </p:spPr>
        <p:txBody>
          <a:bodyPr/>
          <a:lstStyle>
            <a:lvl1pPr marL="0" indent="0">
              <a:buNone/>
              <a:defRPr sz="1400">
                <a:solidFill>
                  <a:schemeClr val="accent3"/>
                </a:solidFill>
              </a:defRPr>
            </a:lvl1pPr>
          </a:lstStyle>
          <a:p>
            <a:pPr lvl="0"/>
            <a:r>
              <a:rPr lang="es-ES" dirty="0"/>
              <a:t>Texto 2. </a:t>
            </a:r>
            <a:r>
              <a:rPr lang="es-ES" dirty="0" err="1"/>
              <a:t>Est</a:t>
            </a:r>
            <a:r>
              <a:rPr lang="es-ES" dirty="0"/>
              <a:t> </a:t>
            </a:r>
            <a:r>
              <a:rPr lang="es-ES" dirty="0" err="1"/>
              <a:t>ei</a:t>
            </a:r>
            <a:r>
              <a:rPr lang="es-ES" dirty="0"/>
              <a:t> </a:t>
            </a:r>
            <a:r>
              <a:rPr lang="es-ES" dirty="0" err="1"/>
              <a:t>erat</a:t>
            </a:r>
            <a:r>
              <a:rPr lang="es-ES" dirty="0"/>
              <a:t> </a:t>
            </a:r>
            <a:r>
              <a:rPr lang="es-ES" dirty="0" err="1"/>
              <a:t>mucius</a:t>
            </a:r>
            <a:r>
              <a:rPr lang="es-ES" dirty="0"/>
              <a:t> </a:t>
            </a:r>
            <a:r>
              <a:rPr lang="es-ES" dirty="0" err="1"/>
              <a:t>quaeque</a:t>
            </a:r>
            <a:r>
              <a:rPr lang="es-ES" dirty="0"/>
              <a:t>. Ei </a:t>
            </a:r>
            <a:r>
              <a:rPr lang="es-ES" dirty="0" err="1"/>
              <a:t>his</a:t>
            </a:r>
            <a:r>
              <a:rPr lang="es-ES" dirty="0"/>
              <a:t> </a:t>
            </a:r>
            <a:r>
              <a:rPr lang="es-ES" dirty="0" err="1"/>
              <a:t>quas</a:t>
            </a:r>
            <a:r>
              <a:rPr lang="es-ES" dirty="0"/>
              <a:t> </a:t>
            </a:r>
            <a:r>
              <a:rPr lang="es-ES" dirty="0" err="1"/>
              <a:t>phaedrum</a:t>
            </a:r>
            <a:r>
              <a:rPr lang="es-ES" dirty="0"/>
              <a:t>, </a:t>
            </a:r>
            <a:r>
              <a:rPr lang="es-ES" dirty="0" err="1"/>
              <a:t>efficiantur</a:t>
            </a:r>
            <a:r>
              <a:rPr lang="es-ES" dirty="0"/>
              <a:t> </a:t>
            </a:r>
            <a:r>
              <a:rPr lang="es-ES" dirty="0" err="1"/>
              <a:t>mediocritatem</a:t>
            </a:r>
            <a:r>
              <a:rPr lang="es-ES" dirty="0"/>
              <a:t> </a:t>
            </a:r>
            <a:r>
              <a:rPr lang="es-ES" dirty="0" err="1"/>
              <a:t>ne</a:t>
            </a:r>
            <a:r>
              <a:rPr lang="es-ES" dirty="0"/>
              <a:t> sed, </a:t>
            </a:r>
            <a:r>
              <a:rPr lang="es-ES" dirty="0" err="1"/>
              <a:t>hinc</a:t>
            </a:r>
            <a:r>
              <a:rPr lang="es-ES" dirty="0"/>
              <a:t> </a:t>
            </a:r>
            <a:r>
              <a:rPr lang="es-ES" dirty="0" err="1"/>
              <a:t>oratio</a:t>
            </a:r>
            <a:r>
              <a:rPr lang="es-ES" dirty="0"/>
              <a:t> </a:t>
            </a:r>
            <a:r>
              <a:rPr lang="es-ES" dirty="0" err="1"/>
              <a:t>blandit</a:t>
            </a:r>
            <a:r>
              <a:rPr lang="es-ES" dirty="0"/>
              <a:t> </a:t>
            </a:r>
            <a:r>
              <a:rPr lang="es-ES" dirty="0" err="1"/>
              <a:t>ei</a:t>
            </a:r>
            <a:r>
              <a:rPr lang="es-ES" dirty="0"/>
              <a:t> sed. </a:t>
            </a:r>
            <a:r>
              <a:rPr lang="es-ES" dirty="0" err="1"/>
              <a:t>Blandit</a:t>
            </a:r>
            <a:r>
              <a:rPr lang="es-ES" dirty="0"/>
              <a:t> </a:t>
            </a:r>
            <a:r>
              <a:rPr lang="es-ES" dirty="0" err="1"/>
              <a:t>gloriatur</a:t>
            </a:r>
            <a:r>
              <a:rPr lang="es-ES" dirty="0"/>
              <a:t> </a:t>
            </a:r>
            <a:r>
              <a:rPr lang="es-ES" dirty="0" err="1"/>
              <a:t>eam</a:t>
            </a:r>
            <a:r>
              <a:rPr lang="es-ES" dirty="0"/>
              <a:t> et. </a:t>
            </a:r>
            <a:r>
              <a:rPr lang="es-ES" dirty="0" err="1"/>
              <a:t>Brute</a:t>
            </a:r>
            <a:r>
              <a:rPr lang="es-ES" dirty="0"/>
              <a:t> </a:t>
            </a:r>
            <a:r>
              <a:rPr lang="es-ES" dirty="0" err="1"/>
              <a:t>noluisse</a:t>
            </a:r>
            <a:r>
              <a:rPr lang="es-ES" dirty="0"/>
              <a:t> per et, </a:t>
            </a:r>
            <a:r>
              <a:rPr lang="es-ES" dirty="0" err="1"/>
              <a:t>verear</a:t>
            </a:r>
            <a:r>
              <a:rPr lang="es-ES" dirty="0"/>
              <a:t> disputando </a:t>
            </a:r>
            <a:r>
              <a:rPr lang="es-ES" dirty="0" err="1"/>
              <a:t>neglegentur</a:t>
            </a:r>
            <a:r>
              <a:rPr lang="es-ES" dirty="0"/>
              <a:t> at quo. Sea </a:t>
            </a:r>
            <a:r>
              <a:rPr lang="es-ES" dirty="0" err="1"/>
              <a:t>quem</a:t>
            </a:r>
            <a:r>
              <a:rPr lang="es-ES" dirty="0"/>
              <a:t> </a:t>
            </a:r>
            <a:r>
              <a:rPr lang="es-ES" dirty="0" err="1"/>
              <a:t>legere</a:t>
            </a:r>
            <a:r>
              <a:rPr lang="es-ES" dirty="0"/>
              <a:t> </a:t>
            </a:r>
            <a:r>
              <a:rPr lang="es-ES" dirty="0" err="1"/>
              <a:t>ei</a:t>
            </a:r>
            <a:r>
              <a:rPr lang="es-ES" dirty="0"/>
              <a:t>, </a:t>
            </a:r>
            <a:r>
              <a:rPr lang="es-ES" dirty="0" err="1"/>
              <a:t>unum</a:t>
            </a:r>
            <a:r>
              <a:rPr lang="es-ES" dirty="0"/>
              <a:t> </a:t>
            </a:r>
            <a:r>
              <a:rPr lang="es-ES" dirty="0" err="1"/>
              <a:t>soluta</a:t>
            </a:r>
            <a:r>
              <a:rPr lang="es-ES" dirty="0"/>
              <a:t> </a:t>
            </a:r>
            <a:r>
              <a:rPr lang="es-ES" dirty="0" err="1"/>
              <a:t>ne</a:t>
            </a:r>
            <a:r>
              <a:rPr lang="es-ES" dirty="0"/>
              <a:t> </a:t>
            </a:r>
            <a:r>
              <a:rPr lang="es-ES" dirty="0" err="1"/>
              <a:t>duo</a:t>
            </a:r>
            <a:r>
              <a:rPr lang="es-ES" dirty="0"/>
              <a:t>. </a:t>
            </a:r>
            <a:r>
              <a:rPr lang="es-ES" dirty="0" err="1"/>
              <a:t>Ludus</a:t>
            </a:r>
            <a:r>
              <a:rPr lang="es-ES" dirty="0"/>
              <a:t> </a:t>
            </a:r>
            <a:r>
              <a:rPr lang="es-ES" dirty="0" err="1"/>
              <a:t>complectitur</a:t>
            </a:r>
            <a:r>
              <a:rPr lang="es-ES" dirty="0"/>
              <a:t> quo te, ut </a:t>
            </a:r>
            <a:r>
              <a:rPr lang="es-ES" dirty="0" err="1"/>
              <a:t>vide</a:t>
            </a:r>
            <a:r>
              <a:rPr lang="es-ES" dirty="0"/>
              <a:t> </a:t>
            </a:r>
            <a:r>
              <a:rPr lang="es-ES" dirty="0" err="1"/>
              <a:t>autem</a:t>
            </a:r>
            <a:r>
              <a:rPr lang="es-ES" dirty="0"/>
              <a:t> homero pro. </a:t>
            </a:r>
          </a:p>
        </p:txBody>
      </p:sp>
      <p:sp>
        <p:nvSpPr>
          <p:cNvPr id="3" name="Marcador de pie de página 2">
            <a:extLst>
              <a:ext uri="{FF2B5EF4-FFF2-40B4-BE49-F238E27FC236}">
                <a16:creationId xmlns:a16="http://schemas.microsoft.com/office/drawing/2014/main" id="{4C65E97E-B6EE-4DF4-8D7C-F6F0E68D2FDE}"/>
              </a:ext>
            </a:extLst>
          </p:cNvPr>
          <p:cNvSpPr>
            <a:spLocks noGrp="1"/>
          </p:cNvSpPr>
          <p:nvPr>
            <p:ph type="ftr" sz="quarter" idx="10"/>
          </p:nvPr>
        </p:nvSpPr>
        <p:spPr/>
        <p:txBody>
          <a:bodyPr/>
          <a:lstStyle/>
          <a:p>
            <a:endParaRPr lang="es-ES">
              <a:latin typeface="Barlow Semi Condensed Light" panose="00000406000000000000" pitchFamily="2" charset="0"/>
            </a:endParaRPr>
          </a:p>
          <a:p>
            <a:r>
              <a:rPr lang="es-ES">
                <a:latin typeface="Barlow Semi Condensed Light" panose="00000406000000000000" pitchFamily="2" charset="0"/>
              </a:rPr>
              <a:t>www.zerolynx.com</a:t>
            </a:r>
          </a:p>
          <a:p>
            <a:endParaRPr lang="es-ES" dirty="0"/>
          </a:p>
        </p:txBody>
      </p:sp>
      <p:sp>
        <p:nvSpPr>
          <p:cNvPr id="4" name="Marcador de número de diapositiva 3">
            <a:extLst>
              <a:ext uri="{FF2B5EF4-FFF2-40B4-BE49-F238E27FC236}">
                <a16:creationId xmlns:a16="http://schemas.microsoft.com/office/drawing/2014/main" id="{6F411C8B-5607-4AAF-B4D8-B976A47403CC}"/>
              </a:ext>
            </a:extLst>
          </p:cNvPr>
          <p:cNvSpPr>
            <a:spLocks noGrp="1"/>
          </p:cNvSpPr>
          <p:nvPr>
            <p:ph type="sldNum" sz="quarter" idx="11"/>
          </p:nvPr>
        </p:nvSpPr>
        <p:spPr/>
        <p:txBody>
          <a:bodyPr/>
          <a:lstStyle/>
          <a:p>
            <a:fld id="{3C1362AD-25E3-4472-B47A-68C0FD1E1CD8}" type="slidenum">
              <a:rPr lang="es-ES" smtClean="0"/>
              <a:pPr/>
              <a:t>‹Nº›</a:t>
            </a:fld>
            <a:endParaRPr lang="es-ES" dirty="0"/>
          </a:p>
        </p:txBody>
      </p:sp>
      <p:sp>
        <p:nvSpPr>
          <p:cNvPr id="21" name="Lágrima 20">
            <a:extLst>
              <a:ext uri="{FF2B5EF4-FFF2-40B4-BE49-F238E27FC236}">
                <a16:creationId xmlns:a16="http://schemas.microsoft.com/office/drawing/2014/main" id="{EF9EB64F-A6C5-4D3D-AB77-343BB54D0DB5}"/>
              </a:ext>
            </a:extLst>
          </p:cNvPr>
          <p:cNvSpPr/>
          <p:nvPr userDrawn="1"/>
        </p:nvSpPr>
        <p:spPr>
          <a:xfrm rot="2747933">
            <a:off x="1050155" y="2098532"/>
            <a:ext cx="308744" cy="308744"/>
          </a:xfrm>
          <a:prstGeom prst="teardrop">
            <a:avLst/>
          </a:prstGeom>
          <a:solidFill>
            <a:srgbClr val="0F70B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Lágrima 21">
            <a:extLst>
              <a:ext uri="{FF2B5EF4-FFF2-40B4-BE49-F238E27FC236}">
                <a16:creationId xmlns:a16="http://schemas.microsoft.com/office/drawing/2014/main" id="{B7B2B757-4617-47CF-825D-5990A20CF5BB}"/>
              </a:ext>
            </a:extLst>
          </p:cNvPr>
          <p:cNvSpPr/>
          <p:nvPr userDrawn="1"/>
        </p:nvSpPr>
        <p:spPr>
          <a:xfrm rot="2747933">
            <a:off x="4555355" y="2100360"/>
            <a:ext cx="308744" cy="308744"/>
          </a:xfrm>
          <a:prstGeom prst="teardrop">
            <a:avLst/>
          </a:prstGeom>
          <a:solidFill>
            <a:srgbClr val="0F70B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 name="Lágrima 22">
            <a:extLst>
              <a:ext uri="{FF2B5EF4-FFF2-40B4-BE49-F238E27FC236}">
                <a16:creationId xmlns:a16="http://schemas.microsoft.com/office/drawing/2014/main" id="{6189191D-BA13-4611-A448-41BD6CE25995}"/>
              </a:ext>
            </a:extLst>
          </p:cNvPr>
          <p:cNvSpPr/>
          <p:nvPr userDrawn="1"/>
        </p:nvSpPr>
        <p:spPr>
          <a:xfrm rot="2747933">
            <a:off x="8147105" y="2098531"/>
            <a:ext cx="308744" cy="308744"/>
          </a:xfrm>
          <a:prstGeom prst="teardrop">
            <a:avLst/>
          </a:prstGeom>
          <a:solidFill>
            <a:srgbClr val="0F70B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Marcador de texto 10">
            <a:extLst>
              <a:ext uri="{FF2B5EF4-FFF2-40B4-BE49-F238E27FC236}">
                <a16:creationId xmlns:a16="http://schemas.microsoft.com/office/drawing/2014/main" id="{711959EC-6BB9-4030-AF36-A606A9625C10}"/>
              </a:ext>
            </a:extLst>
          </p:cNvPr>
          <p:cNvSpPr>
            <a:spLocks noGrp="1"/>
          </p:cNvSpPr>
          <p:nvPr>
            <p:ph type="body" sz="quarter" idx="13" hasCustomPrompt="1"/>
          </p:nvPr>
        </p:nvSpPr>
        <p:spPr>
          <a:xfrm>
            <a:off x="567170" y="514351"/>
            <a:ext cx="10574337" cy="527050"/>
          </a:xfrm>
          <a:prstGeom prst="rect">
            <a:avLst/>
          </a:prstGeom>
        </p:spPr>
        <p:txBody>
          <a:bodyPr/>
          <a:lstStyle>
            <a:lvl1pPr marL="0" indent="0">
              <a:buNone/>
              <a:defRPr sz="3600">
                <a:solidFill>
                  <a:schemeClr val="tx2"/>
                </a:solidFill>
                <a:latin typeface="+mj-lt"/>
              </a:defRPr>
            </a:lvl1pPr>
          </a:lstStyle>
          <a:p>
            <a:pPr lvl="0"/>
            <a:r>
              <a:rPr lang="es-ES" dirty="0"/>
              <a:t>Título 1</a:t>
            </a:r>
          </a:p>
        </p:txBody>
      </p:sp>
      <p:sp>
        <p:nvSpPr>
          <p:cNvPr id="25" name="Marcador de texto 10">
            <a:extLst>
              <a:ext uri="{FF2B5EF4-FFF2-40B4-BE49-F238E27FC236}">
                <a16:creationId xmlns:a16="http://schemas.microsoft.com/office/drawing/2014/main" id="{22783947-4D4D-49EB-AF06-DDCBD9D7DC89}"/>
              </a:ext>
            </a:extLst>
          </p:cNvPr>
          <p:cNvSpPr>
            <a:spLocks noGrp="1"/>
          </p:cNvSpPr>
          <p:nvPr>
            <p:ph type="body" sz="quarter" idx="21" hasCustomPrompt="1"/>
          </p:nvPr>
        </p:nvSpPr>
        <p:spPr>
          <a:xfrm>
            <a:off x="5053734" y="2649713"/>
            <a:ext cx="2763214" cy="3108544"/>
          </a:xfrm>
          <a:prstGeom prst="rect">
            <a:avLst/>
          </a:prstGeom>
        </p:spPr>
        <p:txBody>
          <a:bodyPr/>
          <a:lstStyle>
            <a:lvl1pPr marL="0" indent="0">
              <a:buNone/>
              <a:defRPr sz="1400">
                <a:solidFill>
                  <a:schemeClr val="accent3"/>
                </a:solidFill>
              </a:defRPr>
            </a:lvl1pPr>
          </a:lstStyle>
          <a:p>
            <a:pPr lvl="0"/>
            <a:r>
              <a:rPr lang="es-ES" dirty="0"/>
              <a:t>Texto 2. </a:t>
            </a:r>
            <a:r>
              <a:rPr lang="es-ES" dirty="0" err="1"/>
              <a:t>Est</a:t>
            </a:r>
            <a:r>
              <a:rPr lang="es-ES" dirty="0"/>
              <a:t> </a:t>
            </a:r>
            <a:r>
              <a:rPr lang="es-ES" dirty="0" err="1"/>
              <a:t>ei</a:t>
            </a:r>
            <a:r>
              <a:rPr lang="es-ES" dirty="0"/>
              <a:t> </a:t>
            </a:r>
            <a:r>
              <a:rPr lang="es-ES" dirty="0" err="1"/>
              <a:t>erat</a:t>
            </a:r>
            <a:r>
              <a:rPr lang="es-ES" dirty="0"/>
              <a:t> </a:t>
            </a:r>
            <a:r>
              <a:rPr lang="es-ES" dirty="0" err="1"/>
              <a:t>mucius</a:t>
            </a:r>
            <a:r>
              <a:rPr lang="es-ES" dirty="0"/>
              <a:t> </a:t>
            </a:r>
            <a:r>
              <a:rPr lang="es-ES" dirty="0" err="1"/>
              <a:t>quaeque</a:t>
            </a:r>
            <a:r>
              <a:rPr lang="es-ES" dirty="0"/>
              <a:t>. Ei </a:t>
            </a:r>
            <a:r>
              <a:rPr lang="es-ES" dirty="0" err="1"/>
              <a:t>his</a:t>
            </a:r>
            <a:r>
              <a:rPr lang="es-ES" dirty="0"/>
              <a:t> </a:t>
            </a:r>
            <a:r>
              <a:rPr lang="es-ES" dirty="0" err="1"/>
              <a:t>quas</a:t>
            </a:r>
            <a:r>
              <a:rPr lang="es-ES" dirty="0"/>
              <a:t> </a:t>
            </a:r>
            <a:r>
              <a:rPr lang="es-ES" dirty="0" err="1"/>
              <a:t>phaedrum</a:t>
            </a:r>
            <a:r>
              <a:rPr lang="es-ES" dirty="0"/>
              <a:t>, </a:t>
            </a:r>
            <a:r>
              <a:rPr lang="es-ES" dirty="0" err="1"/>
              <a:t>efficiantur</a:t>
            </a:r>
            <a:r>
              <a:rPr lang="es-ES" dirty="0"/>
              <a:t> </a:t>
            </a:r>
            <a:r>
              <a:rPr lang="es-ES" dirty="0" err="1"/>
              <a:t>mediocritatem</a:t>
            </a:r>
            <a:r>
              <a:rPr lang="es-ES" dirty="0"/>
              <a:t> </a:t>
            </a:r>
            <a:r>
              <a:rPr lang="es-ES" dirty="0" err="1"/>
              <a:t>ne</a:t>
            </a:r>
            <a:r>
              <a:rPr lang="es-ES" dirty="0"/>
              <a:t> sed, </a:t>
            </a:r>
            <a:r>
              <a:rPr lang="es-ES" dirty="0" err="1"/>
              <a:t>hinc</a:t>
            </a:r>
            <a:r>
              <a:rPr lang="es-ES" dirty="0"/>
              <a:t> </a:t>
            </a:r>
            <a:r>
              <a:rPr lang="es-ES" dirty="0" err="1"/>
              <a:t>oratio</a:t>
            </a:r>
            <a:r>
              <a:rPr lang="es-ES" dirty="0"/>
              <a:t> </a:t>
            </a:r>
            <a:r>
              <a:rPr lang="es-ES" dirty="0" err="1"/>
              <a:t>blandit</a:t>
            </a:r>
            <a:r>
              <a:rPr lang="es-ES" dirty="0"/>
              <a:t> </a:t>
            </a:r>
            <a:r>
              <a:rPr lang="es-ES" dirty="0" err="1"/>
              <a:t>ei</a:t>
            </a:r>
            <a:r>
              <a:rPr lang="es-ES" dirty="0"/>
              <a:t> sed. </a:t>
            </a:r>
            <a:r>
              <a:rPr lang="es-ES" dirty="0" err="1"/>
              <a:t>Blandit</a:t>
            </a:r>
            <a:r>
              <a:rPr lang="es-ES" dirty="0"/>
              <a:t> </a:t>
            </a:r>
            <a:r>
              <a:rPr lang="es-ES" dirty="0" err="1"/>
              <a:t>gloriatur</a:t>
            </a:r>
            <a:r>
              <a:rPr lang="es-ES" dirty="0"/>
              <a:t> </a:t>
            </a:r>
            <a:r>
              <a:rPr lang="es-ES" dirty="0" err="1"/>
              <a:t>eam</a:t>
            </a:r>
            <a:r>
              <a:rPr lang="es-ES" dirty="0"/>
              <a:t> et. </a:t>
            </a:r>
            <a:r>
              <a:rPr lang="es-ES" dirty="0" err="1"/>
              <a:t>Brute</a:t>
            </a:r>
            <a:r>
              <a:rPr lang="es-ES" dirty="0"/>
              <a:t> </a:t>
            </a:r>
            <a:r>
              <a:rPr lang="es-ES" dirty="0" err="1"/>
              <a:t>noluisse</a:t>
            </a:r>
            <a:r>
              <a:rPr lang="es-ES" dirty="0"/>
              <a:t> per et, </a:t>
            </a:r>
            <a:r>
              <a:rPr lang="es-ES" dirty="0" err="1"/>
              <a:t>verear</a:t>
            </a:r>
            <a:r>
              <a:rPr lang="es-ES" dirty="0"/>
              <a:t> disputando </a:t>
            </a:r>
            <a:r>
              <a:rPr lang="es-ES" dirty="0" err="1"/>
              <a:t>neglegentur</a:t>
            </a:r>
            <a:r>
              <a:rPr lang="es-ES" dirty="0"/>
              <a:t> at quo. Sea </a:t>
            </a:r>
            <a:r>
              <a:rPr lang="es-ES" dirty="0" err="1"/>
              <a:t>quem</a:t>
            </a:r>
            <a:r>
              <a:rPr lang="es-ES" dirty="0"/>
              <a:t> </a:t>
            </a:r>
            <a:r>
              <a:rPr lang="es-ES" dirty="0" err="1"/>
              <a:t>legere</a:t>
            </a:r>
            <a:r>
              <a:rPr lang="es-ES" dirty="0"/>
              <a:t> </a:t>
            </a:r>
            <a:r>
              <a:rPr lang="es-ES" dirty="0" err="1"/>
              <a:t>ei</a:t>
            </a:r>
            <a:r>
              <a:rPr lang="es-ES" dirty="0"/>
              <a:t>, </a:t>
            </a:r>
            <a:r>
              <a:rPr lang="es-ES" dirty="0" err="1"/>
              <a:t>unum</a:t>
            </a:r>
            <a:r>
              <a:rPr lang="es-ES" dirty="0"/>
              <a:t> </a:t>
            </a:r>
            <a:r>
              <a:rPr lang="es-ES" dirty="0" err="1"/>
              <a:t>soluta</a:t>
            </a:r>
            <a:r>
              <a:rPr lang="es-ES" dirty="0"/>
              <a:t> </a:t>
            </a:r>
            <a:r>
              <a:rPr lang="es-ES" dirty="0" err="1"/>
              <a:t>ne</a:t>
            </a:r>
            <a:r>
              <a:rPr lang="es-ES" dirty="0"/>
              <a:t> </a:t>
            </a:r>
            <a:r>
              <a:rPr lang="es-ES" dirty="0" err="1"/>
              <a:t>duo</a:t>
            </a:r>
            <a:r>
              <a:rPr lang="es-ES" dirty="0"/>
              <a:t>. </a:t>
            </a:r>
            <a:r>
              <a:rPr lang="es-ES" dirty="0" err="1"/>
              <a:t>Ludus</a:t>
            </a:r>
            <a:r>
              <a:rPr lang="es-ES" dirty="0"/>
              <a:t> </a:t>
            </a:r>
            <a:r>
              <a:rPr lang="es-ES" dirty="0" err="1"/>
              <a:t>complectitur</a:t>
            </a:r>
            <a:r>
              <a:rPr lang="es-ES" dirty="0"/>
              <a:t> quo te, ut </a:t>
            </a:r>
            <a:r>
              <a:rPr lang="es-ES" dirty="0" err="1"/>
              <a:t>vide</a:t>
            </a:r>
            <a:r>
              <a:rPr lang="es-ES" dirty="0"/>
              <a:t> </a:t>
            </a:r>
            <a:r>
              <a:rPr lang="es-ES" dirty="0" err="1"/>
              <a:t>autem</a:t>
            </a:r>
            <a:r>
              <a:rPr lang="es-ES" dirty="0"/>
              <a:t> homero pro. </a:t>
            </a:r>
          </a:p>
        </p:txBody>
      </p:sp>
      <p:sp>
        <p:nvSpPr>
          <p:cNvPr id="26" name="Marcador de texto 10">
            <a:extLst>
              <a:ext uri="{FF2B5EF4-FFF2-40B4-BE49-F238E27FC236}">
                <a16:creationId xmlns:a16="http://schemas.microsoft.com/office/drawing/2014/main" id="{D4155D03-38EA-4F4F-AE28-94DD10F57860}"/>
              </a:ext>
            </a:extLst>
          </p:cNvPr>
          <p:cNvSpPr>
            <a:spLocks noGrp="1"/>
          </p:cNvSpPr>
          <p:nvPr>
            <p:ph type="body" sz="quarter" idx="22" hasCustomPrompt="1"/>
          </p:nvPr>
        </p:nvSpPr>
        <p:spPr>
          <a:xfrm>
            <a:off x="8585761" y="2649713"/>
            <a:ext cx="2763214" cy="3108544"/>
          </a:xfrm>
          <a:prstGeom prst="rect">
            <a:avLst/>
          </a:prstGeom>
        </p:spPr>
        <p:txBody>
          <a:bodyPr/>
          <a:lstStyle>
            <a:lvl1pPr marL="0" indent="0">
              <a:buNone/>
              <a:defRPr sz="1400">
                <a:solidFill>
                  <a:schemeClr val="accent3"/>
                </a:solidFill>
              </a:defRPr>
            </a:lvl1pPr>
          </a:lstStyle>
          <a:p>
            <a:pPr lvl="0"/>
            <a:r>
              <a:rPr lang="es-ES" dirty="0"/>
              <a:t>Texto 2. </a:t>
            </a:r>
            <a:r>
              <a:rPr lang="es-ES" dirty="0" err="1"/>
              <a:t>Est</a:t>
            </a:r>
            <a:r>
              <a:rPr lang="es-ES" dirty="0"/>
              <a:t> </a:t>
            </a:r>
            <a:r>
              <a:rPr lang="es-ES" dirty="0" err="1"/>
              <a:t>ei</a:t>
            </a:r>
            <a:r>
              <a:rPr lang="es-ES" dirty="0"/>
              <a:t> </a:t>
            </a:r>
            <a:r>
              <a:rPr lang="es-ES" dirty="0" err="1"/>
              <a:t>erat</a:t>
            </a:r>
            <a:r>
              <a:rPr lang="es-ES" dirty="0"/>
              <a:t> </a:t>
            </a:r>
            <a:r>
              <a:rPr lang="es-ES" dirty="0" err="1"/>
              <a:t>mucius</a:t>
            </a:r>
            <a:r>
              <a:rPr lang="es-ES" dirty="0"/>
              <a:t> </a:t>
            </a:r>
            <a:r>
              <a:rPr lang="es-ES" dirty="0" err="1"/>
              <a:t>quaeque</a:t>
            </a:r>
            <a:r>
              <a:rPr lang="es-ES" dirty="0"/>
              <a:t>. Ei </a:t>
            </a:r>
            <a:r>
              <a:rPr lang="es-ES" dirty="0" err="1"/>
              <a:t>his</a:t>
            </a:r>
            <a:r>
              <a:rPr lang="es-ES" dirty="0"/>
              <a:t> </a:t>
            </a:r>
            <a:r>
              <a:rPr lang="es-ES" dirty="0" err="1"/>
              <a:t>quas</a:t>
            </a:r>
            <a:r>
              <a:rPr lang="es-ES" dirty="0"/>
              <a:t> </a:t>
            </a:r>
            <a:r>
              <a:rPr lang="es-ES" dirty="0" err="1"/>
              <a:t>phaedrum</a:t>
            </a:r>
            <a:r>
              <a:rPr lang="es-ES" dirty="0"/>
              <a:t>, </a:t>
            </a:r>
            <a:r>
              <a:rPr lang="es-ES" dirty="0" err="1"/>
              <a:t>efficiantur</a:t>
            </a:r>
            <a:r>
              <a:rPr lang="es-ES" dirty="0"/>
              <a:t> </a:t>
            </a:r>
            <a:r>
              <a:rPr lang="es-ES" dirty="0" err="1"/>
              <a:t>mediocritatem</a:t>
            </a:r>
            <a:r>
              <a:rPr lang="es-ES" dirty="0"/>
              <a:t> </a:t>
            </a:r>
            <a:r>
              <a:rPr lang="es-ES" dirty="0" err="1"/>
              <a:t>ne</a:t>
            </a:r>
            <a:r>
              <a:rPr lang="es-ES" dirty="0"/>
              <a:t> sed, </a:t>
            </a:r>
            <a:r>
              <a:rPr lang="es-ES" dirty="0" err="1"/>
              <a:t>hinc</a:t>
            </a:r>
            <a:r>
              <a:rPr lang="es-ES" dirty="0"/>
              <a:t> </a:t>
            </a:r>
            <a:r>
              <a:rPr lang="es-ES" dirty="0" err="1"/>
              <a:t>oratio</a:t>
            </a:r>
            <a:r>
              <a:rPr lang="es-ES" dirty="0"/>
              <a:t> </a:t>
            </a:r>
            <a:r>
              <a:rPr lang="es-ES" dirty="0" err="1"/>
              <a:t>blandit</a:t>
            </a:r>
            <a:r>
              <a:rPr lang="es-ES" dirty="0"/>
              <a:t> </a:t>
            </a:r>
            <a:r>
              <a:rPr lang="es-ES" dirty="0" err="1"/>
              <a:t>ei</a:t>
            </a:r>
            <a:r>
              <a:rPr lang="es-ES" dirty="0"/>
              <a:t> sed. </a:t>
            </a:r>
            <a:r>
              <a:rPr lang="es-ES" dirty="0" err="1"/>
              <a:t>Blandit</a:t>
            </a:r>
            <a:r>
              <a:rPr lang="es-ES" dirty="0"/>
              <a:t> </a:t>
            </a:r>
            <a:r>
              <a:rPr lang="es-ES" dirty="0" err="1"/>
              <a:t>gloriatur</a:t>
            </a:r>
            <a:r>
              <a:rPr lang="es-ES" dirty="0"/>
              <a:t> </a:t>
            </a:r>
            <a:r>
              <a:rPr lang="es-ES" dirty="0" err="1"/>
              <a:t>eam</a:t>
            </a:r>
            <a:r>
              <a:rPr lang="es-ES" dirty="0"/>
              <a:t> et. </a:t>
            </a:r>
            <a:r>
              <a:rPr lang="es-ES" dirty="0" err="1"/>
              <a:t>Brute</a:t>
            </a:r>
            <a:r>
              <a:rPr lang="es-ES" dirty="0"/>
              <a:t> </a:t>
            </a:r>
            <a:r>
              <a:rPr lang="es-ES" dirty="0" err="1"/>
              <a:t>noluisse</a:t>
            </a:r>
            <a:r>
              <a:rPr lang="es-ES" dirty="0"/>
              <a:t> per et, </a:t>
            </a:r>
            <a:r>
              <a:rPr lang="es-ES" dirty="0" err="1"/>
              <a:t>verear</a:t>
            </a:r>
            <a:r>
              <a:rPr lang="es-ES" dirty="0"/>
              <a:t> disputando </a:t>
            </a:r>
            <a:r>
              <a:rPr lang="es-ES" dirty="0" err="1"/>
              <a:t>neglegentur</a:t>
            </a:r>
            <a:r>
              <a:rPr lang="es-ES" dirty="0"/>
              <a:t> at quo. Sea </a:t>
            </a:r>
            <a:r>
              <a:rPr lang="es-ES" dirty="0" err="1"/>
              <a:t>quem</a:t>
            </a:r>
            <a:r>
              <a:rPr lang="es-ES" dirty="0"/>
              <a:t> </a:t>
            </a:r>
            <a:r>
              <a:rPr lang="es-ES" dirty="0" err="1"/>
              <a:t>legere</a:t>
            </a:r>
            <a:r>
              <a:rPr lang="es-ES" dirty="0"/>
              <a:t> </a:t>
            </a:r>
            <a:r>
              <a:rPr lang="es-ES" dirty="0" err="1"/>
              <a:t>ei</a:t>
            </a:r>
            <a:r>
              <a:rPr lang="es-ES" dirty="0"/>
              <a:t>, </a:t>
            </a:r>
            <a:r>
              <a:rPr lang="es-ES" dirty="0" err="1"/>
              <a:t>unum</a:t>
            </a:r>
            <a:r>
              <a:rPr lang="es-ES" dirty="0"/>
              <a:t> </a:t>
            </a:r>
            <a:r>
              <a:rPr lang="es-ES" dirty="0" err="1"/>
              <a:t>soluta</a:t>
            </a:r>
            <a:r>
              <a:rPr lang="es-ES" dirty="0"/>
              <a:t> </a:t>
            </a:r>
            <a:r>
              <a:rPr lang="es-ES" dirty="0" err="1"/>
              <a:t>ne</a:t>
            </a:r>
            <a:r>
              <a:rPr lang="es-ES" dirty="0"/>
              <a:t> </a:t>
            </a:r>
            <a:r>
              <a:rPr lang="es-ES" dirty="0" err="1"/>
              <a:t>duo</a:t>
            </a:r>
            <a:r>
              <a:rPr lang="es-ES" dirty="0"/>
              <a:t>. </a:t>
            </a:r>
            <a:r>
              <a:rPr lang="es-ES" dirty="0" err="1"/>
              <a:t>Ludus</a:t>
            </a:r>
            <a:r>
              <a:rPr lang="es-ES" dirty="0"/>
              <a:t> </a:t>
            </a:r>
            <a:r>
              <a:rPr lang="es-ES" dirty="0" err="1"/>
              <a:t>complectitur</a:t>
            </a:r>
            <a:r>
              <a:rPr lang="es-ES" dirty="0"/>
              <a:t> quo te, ut </a:t>
            </a:r>
            <a:r>
              <a:rPr lang="es-ES" dirty="0" err="1"/>
              <a:t>vide</a:t>
            </a:r>
            <a:r>
              <a:rPr lang="es-ES" dirty="0"/>
              <a:t> </a:t>
            </a:r>
            <a:r>
              <a:rPr lang="es-ES" dirty="0" err="1"/>
              <a:t>autem</a:t>
            </a:r>
            <a:r>
              <a:rPr lang="es-ES" dirty="0"/>
              <a:t> homero pro. </a:t>
            </a:r>
          </a:p>
        </p:txBody>
      </p:sp>
      <p:sp>
        <p:nvSpPr>
          <p:cNvPr id="27" name="Marcador de texto 16">
            <a:extLst>
              <a:ext uri="{FF2B5EF4-FFF2-40B4-BE49-F238E27FC236}">
                <a16:creationId xmlns:a16="http://schemas.microsoft.com/office/drawing/2014/main" id="{2C09963B-BAA1-47AD-AD18-41CC06845D93}"/>
              </a:ext>
            </a:extLst>
          </p:cNvPr>
          <p:cNvSpPr>
            <a:spLocks noGrp="1"/>
          </p:cNvSpPr>
          <p:nvPr>
            <p:ph type="body" sz="quarter" idx="23" hasCustomPrompt="1"/>
          </p:nvPr>
        </p:nvSpPr>
        <p:spPr>
          <a:xfrm>
            <a:off x="1539996" y="2102897"/>
            <a:ext cx="1925638" cy="368300"/>
          </a:xfrm>
          <a:prstGeom prst="rect">
            <a:avLst/>
          </a:prstGeom>
        </p:spPr>
        <p:txBody>
          <a:bodyPr/>
          <a:lstStyle>
            <a:lvl1pPr marL="0" indent="0">
              <a:buNone/>
              <a:defRPr sz="1800">
                <a:solidFill>
                  <a:schemeClr val="tx2"/>
                </a:solidFill>
                <a:latin typeface="+mj-lt"/>
              </a:defRPr>
            </a:lvl1pPr>
          </a:lstStyle>
          <a:p>
            <a:pPr lvl="0"/>
            <a:r>
              <a:rPr lang="es-ES" sz="1800" dirty="0">
                <a:latin typeface="+mj-lt"/>
              </a:rPr>
              <a:t>01. TÍTULO TRES</a:t>
            </a:r>
            <a:endParaRPr lang="es-ES" dirty="0"/>
          </a:p>
        </p:txBody>
      </p:sp>
      <p:sp>
        <p:nvSpPr>
          <p:cNvPr id="28" name="Marcador de texto 16">
            <a:extLst>
              <a:ext uri="{FF2B5EF4-FFF2-40B4-BE49-F238E27FC236}">
                <a16:creationId xmlns:a16="http://schemas.microsoft.com/office/drawing/2014/main" id="{BF78B8A1-E46F-4B75-9943-712C2D96BE6E}"/>
              </a:ext>
            </a:extLst>
          </p:cNvPr>
          <p:cNvSpPr>
            <a:spLocks noGrp="1"/>
          </p:cNvSpPr>
          <p:nvPr>
            <p:ph type="body" sz="quarter" idx="24" hasCustomPrompt="1"/>
          </p:nvPr>
        </p:nvSpPr>
        <p:spPr>
          <a:xfrm>
            <a:off x="5053734" y="2102897"/>
            <a:ext cx="1925638" cy="368300"/>
          </a:xfrm>
          <a:prstGeom prst="rect">
            <a:avLst/>
          </a:prstGeom>
        </p:spPr>
        <p:txBody>
          <a:bodyPr/>
          <a:lstStyle>
            <a:lvl1pPr marL="0" indent="0">
              <a:buNone/>
              <a:defRPr sz="1800">
                <a:solidFill>
                  <a:schemeClr val="tx2"/>
                </a:solidFill>
                <a:latin typeface="+mj-lt"/>
              </a:defRPr>
            </a:lvl1pPr>
          </a:lstStyle>
          <a:p>
            <a:pPr lvl="0"/>
            <a:r>
              <a:rPr lang="es-ES" sz="1800" dirty="0">
                <a:latin typeface="+mj-lt"/>
              </a:rPr>
              <a:t>02. TÍTULO TRES</a:t>
            </a:r>
            <a:endParaRPr lang="es-ES" dirty="0"/>
          </a:p>
        </p:txBody>
      </p:sp>
      <p:sp>
        <p:nvSpPr>
          <p:cNvPr id="29" name="Marcador de texto 16">
            <a:extLst>
              <a:ext uri="{FF2B5EF4-FFF2-40B4-BE49-F238E27FC236}">
                <a16:creationId xmlns:a16="http://schemas.microsoft.com/office/drawing/2014/main" id="{8D606861-2FBE-40D4-A3E3-075F6A4E36F7}"/>
              </a:ext>
            </a:extLst>
          </p:cNvPr>
          <p:cNvSpPr>
            <a:spLocks noGrp="1"/>
          </p:cNvSpPr>
          <p:nvPr>
            <p:ph type="body" sz="quarter" idx="25" hasCustomPrompt="1"/>
          </p:nvPr>
        </p:nvSpPr>
        <p:spPr>
          <a:xfrm>
            <a:off x="8606124" y="2101698"/>
            <a:ext cx="1925638" cy="368300"/>
          </a:xfrm>
          <a:prstGeom prst="rect">
            <a:avLst/>
          </a:prstGeom>
        </p:spPr>
        <p:txBody>
          <a:bodyPr/>
          <a:lstStyle>
            <a:lvl1pPr marL="0" indent="0">
              <a:buNone/>
              <a:defRPr sz="1800">
                <a:solidFill>
                  <a:schemeClr val="tx2"/>
                </a:solidFill>
                <a:latin typeface="+mj-lt"/>
              </a:defRPr>
            </a:lvl1pPr>
          </a:lstStyle>
          <a:p>
            <a:pPr lvl="0"/>
            <a:r>
              <a:rPr lang="es-ES" sz="1800" dirty="0">
                <a:latin typeface="+mj-lt"/>
              </a:rPr>
              <a:t>03. TÍTULO TRES</a:t>
            </a:r>
            <a:endParaRPr lang="es-ES" dirty="0"/>
          </a:p>
        </p:txBody>
      </p:sp>
    </p:spTree>
    <p:extLst>
      <p:ext uri="{BB962C8B-B14F-4D97-AF65-F5344CB8AC3E}">
        <p14:creationId xmlns:p14="http://schemas.microsoft.com/office/powerpoint/2010/main" val="22060751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o3">
    <p:spTree>
      <p:nvGrpSpPr>
        <p:cNvPr id="1" name=""/>
        <p:cNvGrpSpPr/>
        <p:nvPr/>
      </p:nvGrpSpPr>
      <p:grpSpPr>
        <a:xfrm>
          <a:off x="0" y="0"/>
          <a:ext cx="0" cy="0"/>
          <a:chOff x="0" y="0"/>
          <a:chExt cx="0" cy="0"/>
        </a:xfrm>
      </p:grpSpPr>
      <p:sp>
        <p:nvSpPr>
          <p:cNvPr id="15" name="Marcador de texto 4">
            <a:extLst>
              <a:ext uri="{FF2B5EF4-FFF2-40B4-BE49-F238E27FC236}">
                <a16:creationId xmlns:a16="http://schemas.microsoft.com/office/drawing/2014/main" id="{7B3BCF62-0E1A-4B43-B94C-07B7A051C52D}"/>
              </a:ext>
            </a:extLst>
          </p:cNvPr>
          <p:cNvSpPr>
            <a:spLocks noGrp="1"/>
          </p:cNvSpPr>
          <p:nvPr>
            <p:ph type="body" sz="quarter" idx="16" hasCustomPrompt="1"/>
          </p:nvPr>
        </p:nvSpPr>
        <p:spPr>
          <a:xfrm>
            <a:off x="8205671" y="2825151"/>
            <a:ext cx="2524125" cy="2246313"/>
          </a:xfrm>
          <a:prstGeom prst="rect">
            <a:avLst/>
          </a:prstGeom>
        </p:spPr>
        <p:txBody>
          <a:bodyPr/>
          <a:lstStyle>
            <a:lvl1pPr marL="0" indent="0" algn="ctr">
              <a:buNone/>
              <a:defRPr sz="2000">
                <a:solidFill>
                  <a:schemeClr val="accent3"/>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sz="2000" dirty="0" err="1">
                <a:solidFill>
                  <a:srgbClr val="575756"/>
                </a:solidFill>
                <a:latin typeface="Barlow Semi Condensed" panose="00000506000000000000" pitchFamily="2" charset="0"/>
              </a:rPr>
              <a:t>Maecenas</a:t>
            </a:r>
            <a:r>
              <a:rPr lang="es-ES" sz="2000" dirty="0">
                <a:solidFill>
                  <a:srgbClr val="575756"/>
                </a:solidFill>
                <a:latin typeface="Barlow Semi Condensed" panose="00000506000000000000" pitchFamily="2" charset="0"/>
              </a:rPr>
              <a:t> </a:t>
            </a:r>
            <a:r>
              <a:rPr lang="es-ES" sz="2000" dirty="0" err="1">
                <a:solidFill>
                  <a:srgbClr val="575756"/>
                </a:solidFill>
                <a:latin typeface="Barlow Semi Condensed" panose="00000506000000000000" pitchFamily="2" charset="0"/>
              </a:rPr>
              <a:t>vel</a:t>
            </a:r>
            <a:r>
              <a:rPr lang="es-ES" sz="2000" dirty="0">
                <a:solidFill>
                  <a:srgbClr val="575756"/>
                </a:solidFill>
                <a:latin typeface="Barlow Semi Condensed" panose="00000506000000000000" pitchFamily="2" charset="0"/>
              </a:rPr>
              <a:t> </a:t>
            </a:r>
            <a:r>
              <a:rPr lang="es-ES" sz="2000" dirty="0" err="1">
                <a:solidFill>
                  <a:srgbClr val="575756"/>
                </a:solidFill>
                <a:latin typeface="Barlow Semi Condensed" panose="00000506000000000000" pitchFamily="2" charset="0"/>
              </a:rPr>
              <a:t>fringilla</a:t>
            </a:r>
            <a:r>
              <a:rPr lang="es-ES" sz="2000" dirty="0">
                <a:solidFill>
                  <a:srgbClr val="575756"/>
                </a:solidFill>
                <a:latin typeface="Barlow Semi Condensed" panose="00000506000000000000" pitchFamily="2" charset="0"/>
              </a:rPr>
              <a:t> </a:t>
            </a:r>
            <a:r>
              <a:rPr lang="es-ES" sz="2000" dirty="0" err="1">
                <a:solidFill>
                  <a:srgbClr val="575756"/>
                </a:solidFill>
                <a:latin typeface="Barlow Semi Condensed" panose="00000506000000000000" pitchFamily="2" charset="0"/>
              </a:rPr>
              <a:t>lectus</a:t>
            </a:r>
            <a:r>
              <a:rPr lang="es-ES" sz="2000" dirty="0">
                <a:solidFill>
                  <a:srgbClr val="575756"/>
                </a:solidFill>
                <a:latin typeface="Barlow Semi Condensed" panose="00000506000000000000" pitchFamily="2" charset="0"/>
              </a:rPr>
              <a:t>. </a:t>
            </a:r>
            <a:r>
              <a:rPr lang="es-ES" sz="2000" dirty="0" err="1">
                <a:solidFill>
                  <a:srgbClr val="575756"/>
                </a:solidFill>
                <a:latin typeface="Barlow Semi Condensed" panose="00000506000000000000" pitchFamily="2" charset="0"/>
              </a:rPr>
              <a:t>Etiam</a:t>
            </a:r>
            <a:r>
              <a:rPr lang="es-ES" sz="2000" dirty="0">
                <a:solidFill>
                  <a:srgbClr val="575756"/>
                </a:solidFill>
                <a:latin typeface="Barlow Semi Condensed" panose="00000506000000000000" pitchFamily="2" charset="0"/>
              </a:rPr>
              <a:t> </a:t>
            </a:r>
            <a:r>
              <a:rPr lang="es-ES" sz="2000" dirty="0" err="1">
                <a:solidFill>
                  <a:srgbClr val="575756"/>
                </a:solidFill>
                <a:latin typeface="Barlow Semi Condensed" panose="00000506000000000000" pitchFamily="2" charset="0"/>
              </a:rPr>
              <a:t>eu</a:t>
            </a:r>
            <a:r>
              <a:rPr lang="es-ES" sz="2000" dirty="0">
                <a:solidFill>
                  <a:srgbClr val="575756"/>
                </a:solidFill>
                <a:latin typeface="Barlow Semi Condensed" panose="00000506000000000000" pitchFamily="2" charset="0"/>
              </a:rPr>
              <a:t> </a:t>
            </a:r>
            <a:r>
              <a:rPr lang="es-ES" sz="2000" dirty="0" err="1">
                <a:solidFill>
                  <a:srgbClr val="575756"/>
                </a:solidFill>
                <a:latin typeface="Barlow Semi Condensed" panose="00000506000000000000" pitchFamily="2" charset="0"/>
              </a:rPr>
              <a:t>gravida</a:t>
            </a:r>
            <a:r>
              <a:rPr lang="es-ES" sz="2000" dirty="0">
                <a:solidFill>
                  <a:srgbClr val="575756"/>
                </a:solidFill>
                <a:latin typeface="Barlow Semi Condensed" panose="00000506000000000000" pitchFamily="2" charset="0"/>
              </a:rPr>
              <a:t> </a:t>
            </a:r>
            <a:r>
              <a:rPr lang="es-ES" sz="2000" dirty="0" err="1">
                <a:solidFill>
                  <a:srgbClr val="575756"/>
                </a:solidFill>
                <a:latin typeface="Barlow Semi Condensed" panose="00000506000000000000" pitchFamily="2" charset="0"/>
              </a:rPr>
              <a:t>lacus</a:t>
            </a:r>
            <a:r>
              <a:rPr lang="es-ES" sz="2000" dirty="0">
                <a:solidFill>
                  <a:srgbClr val="575756"/>
                </a:solidFill>
                <a:latin typeface="Barlow Semi Condensed" panose="00000506000000000000" pitchFamily="2" charset="0"/>
              </a:rPr>
              <a:t>. </a:t>
            </a:r>
            <a:r>
              <a:rPr lang="es-ES" sz="2000" dirty="0" err="1">
                <a:solidFill>
                  <a:srgbClr val="575756"/>
                </a:solidFill>
                <a:latin typeface="Barlow Semi Condensed" panose="00000506000000000000" pitchFamily="2" charset="0"/>
              </a:rPr>
              <a:t>Vivamus</a:t>
            </a:r>
            <a:r>
              <a:rPr lang="es-ES" sz="2000" dirty="0">
                <a:solidFill>
                  <a:srgbClr val="575756"/>
                </a:solidFill>
                <a:latin typeface="Barlow Semi Condensed" panose="00000506000000000000" pitchFamily="2" charset="0"/>
              </a:rPr>
              <a:t> non </a:t>
            </a:r>
            <a:r>
              <a:rPr lang="es-ES" sz="2000" dirty="0" err="1">
                <a:solidFill>
                  <a:srgbClr val="575756"/>
                </a:solidFill>
                <a:latin typeface="Barlow Semi Condensed" panose="00000506000000000000" pitchFamily="2" charset="0"/>
              </a:rPr>
              <a:t>turpis</a:t>
            </a:r>
            <a:r>
              <a:rPr lang="es-ES" sz="2000" dirty="0">
                <a:solidFill>
                  <a:srgbClr val="575756"/>
                </a:solidFill>
                <a:latin typeface="Barlow Semi Condensed" panose="00000506000000000000" pitchFamily="2" charset="0"/>
              </a:rPr>
              <a:t> </a:t>
            </a:r>
            <a:r>
              <a:rPr lang="es-ES" sz="2000" dirty="0" err="1">
                <a:solidFill>
                  <a:srgbClr val="575756"/>
                </a:solidFill>
                <a:latin typeface="Barlow Semi Condensed" panose="00000506000000000000" pitchFamily="2" charset="0"/>
              </a:rPr>
              <a:t>consectetur</a:t>
            </a:r>
            <a:r>
              <a:rPr lang="es-ES" sz="2000" dirty="0">
                <a:solidFill>
                  <a:srgbClr val="575756"/>
                </a:solidFill>
                <a:latin typeface="Barlow Semi Condensed" panose="00000506000000000000" pitchFamily="2" charset="0"/>
              </a:rPr>
              <a:t>, </a:t>
            </a:r>
            <a:r>
              <a:rPr lang="es-ES" sz="2000" dirty="0" err="1">
                <a:solidFill>
                  <a:srgbClr val="575756"/>
                </a:solidFill>
                <a:latin typeface="Barlow Semi Condensed" panose="00000506000000000000" pitchFamily="2" charset="0"/>
              </a:rPr>
              <a:t>lobortis</a:t>
            </a:r>
            <a:r>
              <a:rPr lang="es-ES" sz="2000" dirty="0">
                <a:solidFill>
                  <a:srgbClr val="575756"/>
                </a:solidFill>
                <a:latin typeface="Barlow Semi Condensed" panose="00000506000000000000" pitchFamily="2" charset="0"/>
              </a:rPr>
              <a:t> dolor a, </a:t>
            </a:r>
            <a:r>
              <a:rPr lang="es-ES" sz="2000" dirty="0" err="1">
                <a:solidFill>
                  <a:srgbClr val="575756"/>
                </a:solidFill>
                <a:latin typeface="Barlow Semi Condensed" panose="00000506000000000000" pitchFamily="2" charset="0"/>
              </a:rPr>
              <a:t>mollis</a:t>
            </a:r>
            <a:r>
              <a:rPr lang="es-ES" sz="2000" dirty="0">
                <a:solidFill>
                  <a:srgbClr val="575756"/>
                </a:solidFill>
                <a:latin typeface="Barlow Semi Condensed" panose="00000506000000000000" pitchFamily="2" charset="0"/>
              </a:rPr>
              <a:t> </a:t>
            </a:r>
            <a:r>
              <a:rPr lang="es-ES" sz="2000" dirty="0" err="1">
                <a:solidFill>
                  <a:srgbClr val="575756"/>
                </a:solidFill>
                <a:latin typeface="Barlow Semi Condensed" panose="00000506000000000000" pitchFamily="2" charset="0"/>
              </a:rPr>
              <a:t>quam</a:t>
            </a:r>
            <a:r>
              <a:rPr lang="es-ES" sz="2000" dirty="0">
                <a:solidFill>
                  <a:srgbClr val="575756"/>
                </a:solidFill>
                <a:latin typeface="Barlow Semi Condensed" panose="00000506000000000000" pitchFamily="2" charset="0"/>
              </a:rPr>
              <a:t>. </a:t>
            </a:r>
            <a:r>
              <a:rPr lang="es-ES" sz="2000" dirty="0" err="1">
                <a:solidFill>
                  <a:srgbClr val="575756"/>
                </a:solidFill>
                <a:latin typeface="Barlow Semi Condensed" panose="00000506000000000000" pitchFamily="2" charset="0"/>
              </a:rPr>
              <a:t>Nam</a:t>
            </a:r>
            <a:r>
              <a:rPr lang="es-ES" sz="2000" dirty="0">
                <a:solidFill>
                  <a:srgbClr val="575756"/>
                </a:solidFill>
                <a:latin typeface="Barlow Semi Condensed" panose="00000506000000000000" pitchFamily="2" charset="0"/>
              </a:rPr>
              <a:t> </a:t>
            </a:r>
            <a:r>
              <a:rPr lang="es-ES" sz="2000" dirty="0" err="1">
                <a:solidFill>
                  <a:srgbClr val="575756"/>
                </a:solidFill>
                <a:latin typeface="Barlow Semi Condensed" panose="00000506000000000000" pitchFamily="2" charset="0"/>
              </a:rPr>
              <a:t>eu</a:t>
            </a:r>
            <a:r>
              <a:rPr lang="es-ES" sz="2000" dirty="0">
                <a:solidFill>
                  <a:srgbClr val="575756"/>
                </a:solidFill>
                <a:latin typeface="Barlow Semi Condensed" panose="00000506000000000000" pitchFamily="2" charset="0"/>
              </a:rPr>
              <a:t> </a:t>
            </a:r>
            <a:r>
              <a:rPr lang="es-ES" sz="2000" dirty="0" err="1">
                <a:solidFill>
                  <a:srgbClr val="575756"/>
                </a:solidFill>
                <a:latin typeface="Barlow Semi Condensed" panose="00000506000000000000" pitchFamily="2" charset="0"/>
              </a:rPr>
              <a:t>est</a:t>
            </a:r>
            <a:r>
              <a:rPr lang="es-ES" sz="2000" dirty="0">
                <a:solidFill>
                  <a:srgbClr val="575756"/>
                </a:solidFill>
                <a:latin typeface="Barlow Semi Condensed" panose="00000506000000000000" pitchFamily="2" charset="0"/>
              </a:rPr>
              <a:t> quis </a:t>
            </a:r>
            <a:r>
              <a:rPr lang="es-ES" sz="2000" dirty="0" err="1">
                <a:solidFill>
                  <a:srgbClr val="575756"/>
                </a:solidFill>
                <a:latin typeface="Barlow Semi Condensed" panose="00000506000000000000" pitchFamily="2" charset="0"/>
              </a:rPr>
              <a:t>ipsum</a:t>
            </a:r>
            <a:r>
              <a:rPr lang="es-ES" sz="2000" dirty="0">
                <a:solidFill>
                  <a:srgbClr val="575756"/>
                </a:solidFill>
                <a:latin typeface="Barlow Semi Condensed" panose="00000506000000000000" pitchFamily="2" charset="0"/>
              </a:rPr>
              <a:t> ornare </a:t>
            </a:r>
            <a:r>
              <a:rPr lang="es-ES" sz="2000" dirty="0" err="1">
                <a:solidFill>
                  <a:srgbClr val="575756"/>
                </a:solidFill>
                <a:latin typeface="Barlow Semi Condensed" panose="00000506000000000000" pitchFamily="2" charset="0"/>
              </a:rPr>
              <a:t>dictum</a:t>
            </a:r>
            <a:r>
              <a:rPr lang="es-ES" sz="2000" dirty="0">
                <a:solidFill>
                  <a:srgbClr val="575756"/>
                </a:solidFill>
                <a:latin typeface="Barlow Semi Condensed" panose="00000506000000000000" pitchFamily="2" charset="0"/>
              </a:rPr>
              <a:t>. </a:t>
            </a:r>
            <a:endParaRPr lang="en-US" sz="2000" dirty="0">
              <a:solidFill>
                <a:srgbClr val="575756"/>
              </a:solidFill>
              <a:latin typeface="Barlow Semi Condensed" panose="00000506000000000000" pitchFamily="2" charset="0"/>
              <a:cs typeface="Times Sans Serif" panose="02020603050405020304" pitchFamily="18" charset="0"/>
            </a:endParaRPr>
          </a:p>
          <a:p>
            <a:pPr lvl="0"/>
            <a:endParaRPr lang="es-ES" dirty="0"/>
          </a:p>
        </p:txBody>
      </p:sp>
      <p:sp>
        <p:nvSpPr>
          <p:cNvPr id="13" name="Marcador de texto 4">
            <a:extLst>
              <a:ext uri="{FF2B5EF4-FFF2-40B4-BE49-F238E27FC236}">
                <a16:creationId xmlns:a16="http://schemas.microsoft.com/office/drawing/2014/main" id="{6AF8DDC1-2CC9-428B-A2F6-108EC445805E}"/>
              </a:ext>
            </a:extLst>
          </p:cNvPr>
          <p:cNvSpPr>
            <a:spLocks noGrp="1"/>
          </p:cNvSpPr>
          <p:nvPr>
            <p:ph type="body" sz="quarter" idx="15" hasCustomPrompt="1"/>
          </p:nvPr>
        </p:nvSpPr>
        <p:spPr>
          <a:xfrm>
            <a:off x="4680123" y="2825151"/>
            <a:ext cx="2524125" cy="2246313"/>
          </a:xfrm>
          <a:prstGeom prst="rect">
            <a:avLst/>
          </a:prstGeom>
        </p:spPr>
        <p:txBody>
          <a:bodyPr/>
          <a:lstStyle>
            <a:lvl1pPr marL="0" indent="0" algn="ctr">
              <a:buNone/>
              <a:defRPr sz="2000">
                <a:solidFill>
                  <a:schemeClr val="accent3"/>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sz="2000" dirty="0" err="1">
                <a:solidFill>
                  <a:srgbClr val="575756"/>
                </a:solidFill>
                <a:latin typeface="Barlow Semi Condensed" panose="00000506000000000000" pitchFamily="2" charset="0"/>
              </a:rPr>
              <a:t>Maecenas</a:t>
            </a:r>
            <a:r>
              <a:rPr lang="es-ES" sz="2000" dirty="0">
                <a:solidFill>
                  <a:srgbClr val="575756"/>
                </a:solidFill>
                <a:latin typeface="Barlow Semi Condensed" panose="00000506000000000000" pitchFamily="2" charset="0"/>
              </a:rPr>
              <a:t> </a:t>
            </a:r>
            <a:r>
              <a:rPr lang="es-ES" sz="2000" dirty="0" err="1">
                <a:solidFill>
                  <a:srgbClr val="575756"/>
                </a:solidFill>
                <a:latin typeface="Barlow Semi Condensed" panose="00000506000000000000" pitchFamily="2" charset="0"/>
              </a:rPr>
              <a:t>vel</a:t>
            </a:r>
            <a:r>
              <a:rPr lang="es-ES" sz="2000" dirty="0">
                <a:solidFill>
                  <a:srgbClr val="575756"/>
                </a:solidFill>
                <a:latin typeface="Barlow Semi Condensed" panose="00000506000000000000" pitchFamily="2" charset="0"/>
              </a:rPr>
              <a:t> </a:t>
            </a:r>
            <a:r>
              <a:rPr lang="es-ES" sz="2000" dirty="0" err="1">
                <a:solidFill>
                  <a:srgbClr val="575756"/>
                </a:solidFill>
                <a:latin typeface="Barlow Semi Condensed" panose="00000506000000000000" pitchFamily="2" charset="0"/>
              </a:rPr>
              <a:t>fringilla</a:t>
            </a:r>
            <a:r>
              <a:rPr lang="es-ES" sz="2000" dirty="0">
                <a:solidFill>
                  <a:srgbClr val="575756"/>
                </a:solidFill>
                <a:latin typeface="Barlow Semi Condensed" panose="00000506000000000000" pitchFamily="2" charset="0"/>
              </a:rPr>
              <a:t> </a:t>
            </a:r>
            <a:r>
              <a:rPr lang="es-ES" sz="2000" dirty="0" err="1">
                <a:solidFill>
                  <a:srgbClr val="575756"/>
                </a:solidFill>
                <a:latin typeface="Barlow Semi Condensed" panose="00000506000000000000" pitchFamily="2" charset="0"/>
              </a:rPr>
              <a:t>lectus</a:t>
            </a:r>
            <a:r>
              <a:rPr lang="es-ES" sz="2000" dirty="0">
                <a:solidFill>
                  <a:srgbClr val="575756"/>
                </a:solidFill>
                <a:latin typeface="Barlow Semi Condensed" panose="00000506000000000000" pitchFamily="2" charset="0"/>
              </a:rPr>
              <a:t>. </a:t>
            </a:r>
            <a:r>
              <a:rPr lang="es-ES" sz="2000" dirty="0" err="1">
                <a:solidFill>
                  <a:srgbClr val="575756"/>
                </a:solidFill>
                <a:latin typeface="Barlow Semi Condensed" panose="00000506000000000000" pitchFamily="2" charset="0"/>
              </a:rPr>
              <a:t>Etiam</a:t>
            </a:r>
            <a:r>
              <a:rPr lang="es-ES" sz="2000" dirty="0">
                <a:solidFill>
                  <a:srgbClr val="575756"/>
                </a:solidFill>
                <a:latin typeface="Barlow Semi Condensed" panose="00000506000000000000" pitchFamily="2" charset="0"/>
              </a:rPr>
              <a:t> </a:t>
            </a:r>
            <a:r>
              <a:rPr lang="es-ES" sz="2000" dirty="0" err="1">
                <a:solidFill>
                  <a:srgbClr val="575756"/>
                </a:solidFill>
                <a:latin typeface="Barlow Semi Condensed" panose="00000506000000000000" pitchFamily="2" charset="0"/>
              </a:rPr>
              <a:t>eu</a:t>
            </a:r>
            <a:r>
              <a:rPr lang="es-ES" sz="2000" dirty="0">
                <a:solidFill>
                  <a:srgbClr val="575756"/>
                </a:solidFill>
                <a:latin typeface="Barlow Semi Condensed" panose="00000506000000000000" pitchFamily="2" charset="0"/>
              </a:rPr>
              <a:t> </a:t>
            </a:r>
            <a:r>
              <a:rPr lang="es-ES" sz="2000" dirty="0" err="1">
                <a:solidFill>
                  <a:srgbClr val="575756"/>
                </a:solidFill>
                <a:latin typeface="Barlow Semi Condensed" panose="00000506000000000000" pitchFamily="2" charset="0"/>
              </a:rPr>
              <a:t>gravida</a:t>
            </a:r>
            <a:r>
              <a:rPr lang="es-ES" sz="2000" dirty="0">
                <a:solidFill>
                  <a:srgbClr val="575756"/>
                </a:solidFill>
                <a:latin typeface="Barlow Semi Condensed" panose="00000506000000000000" pitchFamily="2" charset="0"/>
              </a:rPr>
              <a:t> </a:t>
            </a:r>
            <a:r>
              <a:rPr lang="es-ES" sz="2000" dirty="0" err="1">
                <a:solidFill>
                  <a:srgbClr val="575756"/>
                </a:solidFill>
                <a:latin typeface="Barlow Semi Condensed" panose="00000506000000000000" pitchFamily="2" charset="0"/>
              </a:rPr>
              <a:t>lacus</a:t>
            </a:r>
            <a:r>
              <a:rPr lang="es-ES" sz="2000" dirty="0">
                <a:solidFill>
                  <a:srgbClr val="575756"/>
                </a:solidFill>
                <a:latin typeface="Barlow Semi Condensed" panose="00000506000000000000" pitchFamily="2" charset="0"/>
              </a:rPr>
              <a:t>. </a:t>
            </a:r>
            <a:r>
              <a:rPr lang="es-ES" sz="2000" dirty="0" err="1">
                <a:solidFill>
                  <a:srgbClr val="575756"/>
                </a:solidFill>
                <a:latin typeface="Barlow Semi Condensed" panose="00000506000000000000" pitchFamily="2" charset="0"/>
              </a:rPr>
              <a:t>Vivamus</a:t>
            </a:r>
            <a:r>
              <a:rPr lang="es-ES" sz="2000" dirty="0">
                <a:solidFill>
                  <a:srgbClr val="575756"/>
                </a:solidFill>
                <a:latin typeface="Barlow Semi Condensed" panose="00000506000000000000" pitchFamily="2" charset="0"/>
              </a:rPr>
              <a:t> non </a:t>
            </a:r>
            <a:r>
              <a:rPr lang="es-ES" sz="2000" dirty="0" err="1">
                <a:solidFill>
                  <a:srgbClr val="575756"/>
                </a:solidFill>
                <a:latin typeface="Barlow Semi Condensed" panose="00000506000000000000" pitchFamily="2" charset="0"/>
              </a:rPr>
              <a:t>turpis</a:t>
            </a:r>
            <a:r>
              <a:rPr lang="es-ES" sz="2000" dirty="0">
                <a:solidFill>
                  <a:srgbClr val="575756"/>
                </a:solidFill>
                <a:latin typeface="Barlow Semi Condensed" panose="00000506000000000000" pitchFamily="2" charset="0"/>
              </a:rPr>
              <a:t> </a:t>
            </a:r>
            <a:r>
              <a:rPr lang="es-ES" sz="2000" dirty="0" err="1">
                <a:solidFill>
                  <a:srgbClr val="575756"/>
                </a:solidFill>
                <a:latin typeface="Barlow Semi Condensed" panose="00000506000000000000" pitchFamily="2" charset="0"/>
              </a:rPr>
              <a:t>consectetur</a:t>
            </a:r>
            <a:r>
              <a:rPr lang="es-ES" sz="2000" dirty="0">
                <a:solidFill>
                  <a:srgbClr val="575756"/>
                </a:solidFill>
                <a:latin typeface="Barlow Semi Condensed" panose="00000506000000000000" pitchFamily="2" charset="0"/>
              </a:rPr>
              <a:t>, </a:t>
            </a:r>
            <a:r>
              <a:rPr lang="es-ES" sz="2000" dirty="0" err="1">
                <a:solidFill>
                  <a:srgbClr val="575756"/>
                </a:solidFill>
                <a:latin typeface="Barlow Semi Condensed" panose="00000506000000000000" pitchFamily="2" charset="0"/>
              </a:rPr>
              <a:t>lobortis</a:t>
            </a:r>
            <a:r>
              <a:rPr lang="es-ES" sz="2000" dirty="0">
                <a:solidFill>
                  <a:srgbClr val="575756"/>
                </a:solidFill>
                <a:latin typeface="Barlow Semi Condensed" panose="00000506000000000000" pitchFamily="2" charset="0"/>
              </a:rPr>
              <a:t> dolor a, </a:t>
            </a:r>
            <a:r>
              <a:rPr lang="es-ES" sz="2000" dirty="0" err="1">
                <a:solidFill>
                  <a:srgbClr val="575756"/>
                </a:solidFill>
                <a:latin typeface="Barlow Semi Condensed" panose="00000506000000000000" pitchFamily="2" charset="0"/>
              </a:rPr>
              <a:t>mollis</a:t>
            </a:r>
            <a:r>
              <a:rPr lang="es-ES" sz="2000" dirty="0">
                <a:solidFill>
                  <a:srgbClr val="575756"/>
                </a:solidFill>
                <a:latin typeface="Barlow Semi Condensed" panose="00000506000000000000" pitchFamily="2" charset="0"/>
              </a:rPr>
              <a:t> </a:t>
            </a:r>
            <a:r>
              <a:rPr lang="es-ES" sz="2000" dirty="0" err="1">
                <a:solidFill>
                  <a:srgbClr val="575756"/>
                </a:solidFill>
                <a:latin typeface="Barlow Semi Condensed" panose="00000506000000000000" pitchFamily="2" charset="0"/>
              </a:rPr>
              <a:t>quam</a:t>
            </a:r>
            <a:r>
              <a:rPr lang="es-ES" sz="2000" dirty="0">
                <a:solidFill>
                  <a:srgbClr val="575756"/>
                </a:solidFill>
                <a:latin typeface="Barlow Semi Condensed" panose="00000506000000000000" pitchFamily="2" charset="0"/>
              </a:rPr>
              <a:t>. </a:t>
            </a:r>
            <a:r>
              <a:rPr lang="es-ES" sz="2000" dirty="0" err="1">
                <a:solidFill>
                  <a:srgbClr val="575756"/>
                </a:solidFill>
                <a:latin typeface="Barlow Semi Condensed" panose="00000506000000000000" pitchFamily="2" charset="0"/>
              </a:rPr>
              <a:t>Nam</a:t>
            </a:r>
            <a:r>
              <a:rPr lang="es-ES" sz="2000" dirty="0">
                <a:solidFill>
                  <a:srgbClr val="575756"/>
                </a:solidFill>
                <a:latin typeface="Barlow Semi Condensed" panose="00000506000000000000" pitchFamily="2" charset="0"/>
              </a:rPr>
              <a:t> </a:t>
            </a:r>
            <a:r>
              <a:rPr lang="es-ES" sz="2000" dirty="0" err="1">
                <a:solidFill>
                  <a:srgbClr val="575756"/>
                </a:solidFill>
                <a:latin typeface="Barlow Semi Condensed" panose="00000506000000000000" pitchFamily="2" charset="0"/>
              </a:rPr>
              <a:t>eu</a:t>
            </a:r>
            <a:r>
              <a:rPr lang="es-ES" sz="2000" dirty="0">
                <a:solidFill>
                  <a:srgbClr val="575756"/>
                </a:solidFill>
                <a:latin typeface="Barlow Semi Condensed" panose="00000506000000000000" pitchFamily="2" charset="0"/>
              </a:rPr>
              <a:t> </a:t>
            </a:r>
            <a:r>
              <a:rPr lang="es-ES" sz="2000" dirty="0" err="1">
                <a:solidFill>
                  <a:srgbClr val="575756"/>
                </a:solidFill>
                <a:latin typeface="Barlow Semi Condensed" panose="00000506000000000000" pitchFamily="2" charset="0"/>
              </a:rPr>
              <a:t>est</a:t>
            </a:r>
            <a:r>
              <a:rPr lang="es-ES" sz="2000" dirty="0">
                <a:solidFill>
                  <a:srgbClr val="575756"/>
                </a:solidFill>
                <a:latin typeface="Barlow Semi Condensed" panose="00000506000000000000" pitchFamily="2" charset="0"/>
              </a:rPr>
              <a:t> quis </a:t>
            </a:r>
            <a:r>
              <a:rPr lang="es-ES" sz="2000" dirty="0" err="1">
                <a:solidFill>
                  <a:srgbClr val="575756"/>
                </a:solidFill>
                <a:latin typeface="Barlow Semi Condensed" panose="00000506000000000000" pitchFamily="2" charset="0"/>
              </a:rPr>
              <a:t>ipsum</a:t>
            </a:r>
            <a:r>
              <a:rPr lang="es-ES" sz="2000" dirty="0">
                <a:solidFill>
                  <a:srgbClr val="575756"/>
                </a:solidFill>
                <a:latin typeface="Barlow Semi Condensed" panose="00000506000000000000" pitchFamily="2" charset="0"/>
              </a:rPr>
              <a:t> ornare </a:t>
            </a:r>
            <a:r>
              <a:rPr lang="es-ES" sz="2000" dirty="0" err="1">
                <a:solidFill>
                  <a:srgbClr val="575756"/>
                </a:solidFill>
                <a:latin typeface="Barlow Semi Condensed" panose="00000506000000000000" pitchFamily="2" charset="0"/>
              </a:rPr>
              <a:t>dictum</a:t>
            </a:r>
            <a:r>
              <a:rPr lang="es-ES" sz="2000" dirty="0">
                <a:solidFill>
                  <a:srgbClr val="575756"/>
                </a:solidFill>
                <a:latin typeface="Barlow Semi Condensed" panose="00000506000000000000" pitchFamily="2" charset="0"/>
              </a:rPr>
              <a:t>. </a:t>
            </a:r>
            <a:endParaRPr lang="en-US" sz="2000" dirty="0">
              <a:solidFill>
                <a:srgbClr val="575756"/>
              </a:solidFill>
              <a:latin typeface="Barlow Semi Condensed" panose="00000506000000000000" pitchFamily="2" charset="0"/>
              <a:cs typeface="Times Sans Serif" panose="02020603050405020304" pitchFamily="18" charset="0"/>
            </a:endParaRPr>
          </a:p>
          <a:p>
            <a:pPr lvl="0"/>
            <a:endParaRPr lang="es-ES" dirty="0"/>
          </a:p>
        </p:txBody>
      </p:sp>
      <p:sp>
        <p:nvSpPr>
          <p:cNvPr id="3" name="Marcador de pie de página 2">
            <a:extLst>
              <a:ext uri="{FF2B5EF4-FFF2-40B4-BE49-F238E27FC236}">
                <a16:creationId xmlns:a16="http://schemas.microsoft.com/office/drawing/2014/main" id="{4C65E97E-B6EE-4DF4-8D7C-F6F0E68D2FDE}"/>
              </a:ext>
            </a:extLst>
          </p:cNvPr>
          <p:cNvSpPr>
            <a:spLocks noGrp="1"/>
          </p:cNvSpPr>
          <p:nvPr>
            <p:ph type="ftr" sz="quarter" idx="10"/>
          </p:nvPr>
        </p:nvSpPr>
        <p:spPr/>
        <p:txBody>
          <a:bodyPr/>
          <a:lstStyle/>
          <a:p>
            <a:endParaRPr lang="es-ES">
              <a:latin typeface="Barlow Semi Condensed Light" panose="00000406000000000000" pitchFamily="2" charset="0"/>
            </a:endParaRPr>
          </a:p>
          <a:p>
            <a:r>
              <a:rPr lang="es-ES">
                <a:latin typeface="Barlow Semi Condensed Light" panose="00000406000000000000" pitchFamily="2" charset="0"/>
              </a:rPr>
              <a:t>www.zerolynx.com</a:t>
            </a:r>
          </a:p>
          <a:p>
            <a:endParaRPr lang="es-ES" dirty="0"/>
          </a:p>
        </p:txBody>
      </p:sp>
      <p:sp>
        <p:nvSpPr>
          <p:cNvPr id="4" name="Marcador de número de diapositiva 3">
            <a:extLst>
              <a:ext uri="{FF2B5EF4-FFF2-40B4-BE49-F238E27FC236}">
                <a16:creationId xmlns:a16="http://schemas.microsoft.com/office/drawing/2014/main" id="{6F411C8B-5607-4AAF-B4D8-B976A47403CC}"/>
              </a:ext>
            </a:extLst>
          </p:cNvPr>
          <p:cNvSpPr>
            <a:spLocks noGrp="1"/>
          </p:cNvSpPr>
          <p:nvPr>
            <p:ph type="sldNum" sz="quarter" idx="11"/>
          </p:nvPr>
        </p:nvSpPr>
        <p:spPr/>
        <p:txBody>
          <a:bodyPr/>
          <a:lstStyle/>
          <a:p>
            <a:fld id="{3C1362AD-25E3-4472-B47A-68C0FD1E1CD8}" type="slidenum">
              <a:rPr lang="es-ES" smtClean="0"/>
              <a:pPr/>
              <a:t>‹Nº›</a:t>
            </a:fld>
            <a:endParaRPr lang="es-ES" dirty="0"/>
          </a:p>
        </p:txBody>
      </p:sp>
      <p:sp>
        <p:nvSpPr>
          <p:cNvPr id="21" name="Lágrima 20">
            <a:extLst>
              <a:ext uri="{FF2B5EF4-FFF2-40B4-BE49-F238E27FC236}">
                <a16:creationId xmlns:a16="http://schemas.microsoft.com/office/drawing/2014/main" id="{EF9EB64F-A6C5-4D3D-AB77-343BB54D0DB5}"/>
              </a:ext>
            </a:extLst>
          </p:cNvPr>
          <p:cNvSpPr/>
          <p:nvPr userDrawn="1"/>
        </p:nvSpPr>
        <p:spPr>
          <a:xfrm rot="8317760">
            <a:off x="2262266" y="2168133"/>
            <a:ext cx="308744" cy="308744"/>
          </a:xfrm>
          <a:prstGeom prst="teardrop">
            <a:avLst/>
          </a:prstGeom>
          <a:solidFill>
            <a:srgbClr val="0F70B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Lágrima 21">
            <a:extLst>
              <a:ext uri="{FF2B5EF4-FFF2-40B4-BE49-F238E27FC236}">
                <a16:creationId xmlns:a16="http://schemas.microsoft.com/office/drawing/2014/main" id="{B7B2B757-4617-47CF-825D-5990A20CF5BB}"/>
              </a:ext>
            </a:extLst>
          </p:cNvPr>
          <p:cNvSpPr/>
          <p:nvPr userDrawn="1"/>
        </p:nvSpPr>
        <p:spPr>
          <a:xfrm rot="8209791">
            <a:off x="5788731" y="2168134"/>
            <a:ext cx="308744" cy="308744"/>
          </a:xfrm>
          <a:prstGeom prst="teardrop">
            <a:avLst/>
          </a:prstGeom>
          <a:solidFill>
            <a:srgbClr val="0F70B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 name="Lágrima 22">
            <a:extLst>
              <a:ext uri="{FF2B5EF4-FFF2-40B4-BE49-F238E27FC236}">
                <a16:creationId xmlns:a16="http://schemas.microsoft.com/office/drawing/2014/main" id="{6189191D-BA13-4611-A448-41BD6CE25995}"/>
              </a:ext>
            </a:extLst>
          </p:cNvPr>
          <p:cNvSpPr/>
          <p:nvPr userDrawn="1"/>
        </p:nvSpPr>
        <p:spPr>
          <a:xfrm rot="8091254">
            <a:off x="9315633" y="2163636"/>
            <a:ext cx="308744" cy="308744"/>
          </a:xfrm>
          <a:prstGeom prst="teardrop">
            <a:avLst/>
          </a:prstGeom>
          <a:solidFill>
            <a:srgbClr val="0F70B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Marcador de texto 10">
            <a:extLst>
              <a:ext uri="{FF2B5EF4-FFF2-40B4-BE49-F238E27FC236}">
                <a16:creationId xmlns:a16="http://schemas.microsoft.com/office/drawing/2014/main" id="{F3A931E7-6B5A-4854-946E-C4293B1131DC}"/>
              </a:ext>
            </a:extLst>
          </p:cNvPr>
          <p:cNvSpPr>
            <a:spLocks noGrp="1"/>
          </p:cNvSpPr>
          <p:nvPr>
            <p:ph type="body" sz="quarter" idx="13" hasCustomPrompt="1"/>
          </p:nvPr>
        </p:nvSpPr>
        <p:spPr>
          <a:xfrm>
            <a:off x="567170" y="514351"/>
            <a:ext cx="10574337" cy="527050"/>
          </a:xfrm>
          <a:prstGeom prst="rect">
            <a:avLst/>
          </a:prstGeom>
        </p:spPr>
        <p:txBody>
          <a:bodyPr/>
          <a:lstStyle>
            <a:lvl1pPr marL="0" indent="0">
              <a:buNone/>
              <a:defRPr sz="3600">
                <a:solidFill>
                  <a:schemeClr val="tx2"/>
                </a:solidFill>
                <a:latin typeface="+mj-lt"/>
              </a:defRPr>
            </a:lvl1pPr>
          </a:lstStyle>
          <a:p>
            <a:pPr lvl="0"/>
            <a:r>
              <a:rPr lang="es-ES" dirty="0"/>
              <a:t>Título 1</a:t>
            </a:r>
          </a:p>
        </p:txBody>
      </p:sp>
      <p:sp>
        <p:nvSpPr>
          <p:cNvPr id="5" name="Marcador de texto 4">
            <a:extLst>
              <a:ext uri="{FF2B5EF4-FFF2-40B4-BE49-F238E27FC236}">
                <a16:creationId xmlns:a16="http://schemas.microsoft.com/office/drawing/2014/main" id="{9CA4AF36-7CDC-4FD6-A6E2-DE187B63A467}"/>
              </a:ext>
            </a:extLst>
          </p:cNvPr>
          <p:cNvSpPr>
            <a:spLocks noGrp="1"/>
          </p:cNvSpPr>
          <p:nvPr>
            <p:ph type="body" sz="quarter" idx="14" hasCustomPrompt="1"/>
          </p:nvPr>
        </p:nvSpPr>
        <p:spPr>
          <a:xfrm>
            <a:off x="1154575" y="2825151"/>
            <a:ext cx="2524125" cy="2246313"/>
          </a:xfrm>
          <a:prstGeom prst="rect">
            <a:avLst/>
          </a:prstGeom>
        </p:spPr>
        <p:txBody>
          <a:bodyPr/>
          <a:lstStyle>
            <a:lvl1pPr marL="0" indent="0" algn="ctr">
              <a:buNone/>
              <a:defRPr sz="2000">
                <a:solidFill>
                  <a:schemeClr val="accent3"/>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sz="2000" dirty="0" err="1">
                <a:solidFill>
                  <a:srgbClr val="575756"/>
                </a:solidFill>
                <a:latin typeface="Barlow Semi Condensed" panose="00000506000000000000" pitchFamily="2" charset="0"/>
              </a:rPr>
              <a:t>Maecenas</a:t>
            </a:r>
            <a:r>
              <a:rPr lang="es-ES" sz="2000" dirty="0">
                <a:solidFill>
                  <a:srgbClr val="575756"/>
                </a:solidFill>
                <a:latin typeface="Barlow Semi Condensed" panose="00000506000000000000" pitchFamily="2" charset="0"/>
              </a:rPr>
              <a:t> </a:t>
            </a:r>
            <a:r>
              <a:rPr lang="es-ES" sz="2000" dirty="0" err="1">
                <a:solidFill>
                  <a:srgbClr val="575756"/>
                </a:solidFill>
                <a:latin typeface="Barlow Semi Condensed" panose="00000506000000000000" pitchFamily="2" charset="0"/>
              </a:rPr>
              <a:t>vel</a:t>
            </a:r>
            <a:r>
              <a:rPr lang="es-ES" sz="2000" dirty="0">
                <a:solidFill>
                  <a:srgbClr val="575756"/>
                </a:solidFill>
                <a:latin typeface="Barlow Semi Condensed" panose="00000506000000000000" pitchFamily="2" charset="0"/>
              </a:rPr>
              <a:t> </a:t>
            </a:r>
            <a:r>
              <a:rPr lang="es-ES" sz="2000" dirty="0" err="1">
                <a:solidFill>
                  <a:srgbClr val="575756"/>
                </a:solidFill>
                <a:latin typeface="Barlow Semi Condensed" panose="00000506000000000000" pitchFamily="2" charset="0"/>
              </a:rPr>
              <a:t>fringilla</a:t>
            </a:r>
            <a:r>
              <a:rPr lang="es-ES" sz="2000" dirty="0">
                <a:solidFill>
                  <a:srgbClr val="575756"/>
                </a:solidFill>
                <a:latin typeface="Barlow Semi Condensed" panose="00000506000000000000" pitchFamily="2" charset="0"/>
              </a:rPr>
              <a:t> </a:t>
            </a:r>
            <a:r>
              <a:rPr lang="es-ES" sz="2000" dirty="0" err="1">
                <a:solidFill>
                  <a:srgbClr val="575756"/>
                </a:solidFill>
                <a:latin typeface="Barlow Semi Condensed" panose="00000506000000000000" pitchFamily="2" charset="0"/>
              </a:rPr>
              <a:t>lectus</a:t>
            </a:r>
            <a:r>
              <a:rPr lang="es-ES" sz="2000" dirty="0">
                <a:solidFill>
                  <a:srgbClr val="575756"/>
                </a:solidFill>
                <a:latin typeface="Barlow Semi Condensed" panose="00000506000000000000" pitchFamily="2" charset="0"/>
              </a:rPr>
              <a:t>. </a:t>
            </a:r>
            <a:r>
              <a:rPr lang="es-ES" sz="2000" dirty="0" err="1">
                <a:solidFill>
                  <a:srgbClr val="575756"/>
                </a:solidFill>
                <a:latin typeface="Barlow Semi Condensed" panose="00000506000000000000" pitchFamily="2" charset="0"/>
              </a:rPr>
              <a:t>Etiam</a:t>
            </a:r>
            <a:r>
              <a:rPr lang="es-ES" sz="2000" dirty="0">
                <a:solidFill>
                  <a:srgbClr val="575756"/>
                </a:solidFill>
                <a:latin typeface="Barlow Semi Condensed" panose="00000506000000000000" pitchFamily="2" charset="0"/>
              </a:rPr>
              <a:t> </a:t>
            </a:r>
            <a:r>
              <a:rPr lang="es-ES" sz="2000" dirty="0" err="1">
                <a:solidFill>
                  <a:srgbClr val="575756"/>
                </a:solidFill>
                <a:latin typeface="Barlow Semi Condensed" panose="00000506000000000000" pitchFamily="2" charset="0"/>
              </a:rPr>
              <a:t>eu</a:t>
            </a:r>
            <a:r>
              <a:rPr lang="es-ES" sz="2000" dirty="0">
                <a:solidFill>
                  <a:srgbClr val="575756"/>
                </a:solidFill>
                <a:latin typeface="Barlow Semi Condensed" panose="00000506000000000000" pitchFamily="2" charset="0"/>
              </a:rPr>
              <a:t> </a:t>
            </a:r>
            <a:r>
              <a:rPr lang="es-ES" sz="2000" dirty="0" err="1">
                <a:solidFill>
                  <a:srgbClr val="575756"/>
                </a:solidFill>
                <a:latin typeface="Barlow Semi Condensed" panose="00000506000000000000" pitchFamily="2" charset="0"/>
              </a:rPr>
              <a:t>gravida</a:t>
            </a:r>
            <a:r>
              <a:rPr lang="es-ES" sz="2000" dirty="0">
                <a:solidFill>
                  <a:srgbClr val="575756"/>
                </a:solidFill>
                <a:latin typeface="Barlow Semi Condensed" panose="00000506000000000000" pitchFamily="2" charset="0"/>
              </a:rPr>
              <a:t> </a:t>
            </a:r>
            <a:r>
              <a:rPr lang="es-ES" sz="2000" dirty="0" err="1">
                <a:solidFill>
                  <a:srgbClr val="575756"/>
                </a:solidFill>
                <a:latin typeface="Barlow Semi Condensed" panose="00000506000000000000" pitchFamily="2" charset="0"/>
              </a:rPr>
              <a:t>lacus</a:t>
            </a:r>
            <a:r>
              <a:rPr lang="es-ES" sz="2000" dirty="0">
                <a:solidFill>
                  <a:srgbClr val="575756"/>
                </a:solidFill>
                <a:latin typeface="Barlow Semi Condensed" panose="00000506000000000000" pitchFamily="2" charset="0"/>
              </a:rPr>
              <a:t>. </a:t>
            </a:r>
            <a:r>
              <a:rPr lang="es-ES" sz="2000" dirty="0" err="1">
                <a:solidFill>
                  <a:srgbClr val="575756"/>
                </a:solidFill>
                <a:latin typeface="Barlow Semi Condensed" panose="00000506000000000000" pitchFamily="2" charset="0"/>
              </a:rPr>
              <a:t>Vivamus</a:t>
            </a:r>
            <a:r>
              <a:rPr lang="es-ES" sz="2000" dirty="0">
                <a:solidFill>
                  <a:srgbClr val="575756"/>
                </a:solidFill>
                <a:latin typeface="Barlow Semi Condensed" panose="00000506000000000000" pitchFamily="2" charset="0"/>
              </a:rPr>
              <a:t> non </a:t>
            </a:r>
            <a:r>
              <a:rPr lang="es-ES" sz="2000" dirty="0" err="1">
                <a:solidFill>
                  <a:srgbClr val="575756"/>
                </a:solidFill>
                <a:latin typeface="Barlow Semi Condensed" panose="00000506000000000000" pitchFamily="2" charset="0"/>
              </a:rPr>
              <a:t>turpis</a:t>
            </a:r>
            <a:r>
              <a:rPr lang="es-ES" sz="2000" dirty="0">
                <a:solidFill>
                  <a:srgbClr val="575756"/>
                </a:solidFill>
                <a:latin typeface="Barlow Semi Condensed" panose="00000506000000000000" pitchFamily="2" charset="0"/>
              </a:rPr>
              <a:t> </a:t>
            </a:r>
            <a:r>
              <a:rPr lang="es-ES" sz="2000" dirty="0" err="1">
                <a:solidFill>
                  <a:srgbClr val="575756"/>
                </a:solidFill>
                <a:latin typeface="Barlow Semi Condensed" panose="00000506000000000000" pitchFamily="2" charset="0"/>
              </a:rPr>
              <a:t>consectetur</a:t>
            </a:r>
            <a:r>
              <a:rPr lang="es-ES" sz="2000" dirty="0">
                <a:solidFill>
                  <a:srgbClr val="575756"/>
                </a:solidFill>
                <a:latin typeface="Barlow Semi Condensed" panose="00000506000000000000" pitchFamily="2" charset="0"/>
              </a:rPr>
              <a:t>, </a:t>
            </a:r>
            <a:r>
              <a:rPr lang="es-ES" sz="2000" dirty="0" err="1">
                <a:solidFill>
                  <a:srgbClr val="575756"/>
                </a:solidFill>
                <a:latin typeface="Barlow Semi Condensed" panose="00000506000000000000" pitchFamily="2" charset="0"/>
              </a:rPr>
              <a:t>lobortis</a:t>
            </a:r>
            <a:r>
              <a:rPr lang="es-ES" sz="2000" dirty="0">
                <a:solidFill>
                  <a:srgbClr val="575756"/>
                </a:solidFill>
                <a:latin typeface="Barlow Semi Condensed" panose="00000506000000000000" pitchFamily="2" charset="0"/>
              </a:rPr>
              <a:t> dolor a, </a:t>
            </a:r>
            <a:r>
              <a:rPr lang="es-ES" sz="2000" dirty="0" err="1">
                <a:solidFill>
                  <a:srgbClr val="575756"/>
                </a:solidFill>
                <a:latin typeface="Barlow Semi Condensed" panose="00000506000000000000" pitchFamily="2" charset="0"/>
              </a:rPr>
              <a:t>mollis</a:t>
            </a:r>
            <a:r>
              <a:rPr lang="es-ES" sz="2000" dirty="0">
                <a:solidFill>
                  <a:srgbClr val="575756"/>
                </a:solidFill>
                <a:latin typeface="Barlow Semi Condensed" panose="00000506000000000000" pitchFamily="2" charset="0"/>
              </a:rPr>
              <a:t> </a:t>
            </a:r>
            <a:r>
              <a:rPr lang="es-ES" sz="2000" dirty="0" err="1">
                <a:solidFill>
                  <a:srgbClr val="575756"/>
                </a:solidFill>
                <a:latin typeface="Barlow Semi Condensed" panose="00000506000000000000" pitchFamily="2" charset="0"/>
              </a:rPr>
              <a:t>quam</a:t>
            </a:r>
            <a:r>
              <a:rPr lang="es-ES" sz="2000" dirty="0">
                <a:solidFill>
                  <a:srgbClr val="575756"/>
                </a:solidFill>
                <a:latin typeface="Barlow Semi Condensed" panose="00000506000000000000" pitchFamily="2" charset="0"/>
              </a:rPr>
              <a:t>. </a:t>
            </a:r>
            <a:r>
              <a:rPr lang="es-ES" sz="2000" dirty="0" err="1">
                <a:solidFill>
                  <a:srgbClr val="575756"/>
                </a:solidFill>
                <a:latin typeface="Barlow Semi Condensed" panose="00000506000000000000" pitchFamily="2" charset="0"/>
              </a:rPr>
              <a:t>Nam</a:t>
            </a:r>
            <a:r>
              <a:rPr lang="es-ES" sz="2000" dirty="0">
                <a:solidFill>
                  <a:srgbClr val="575756"/>
                </a:solidFill>
                <a:latin typeface="Barlow Semi Condensed" panose="00000506000000000000" pitchFamily="2" charset="0"/>
              </a:rPr>
              <a:t> </a:t>
            </a:r>
            <a:r>
              <a:rPr lang="es-ES" sz="2000" dirty="0" err="1">
                <a:solidFill>
                  <a:srgbClr val="575756"/>
                </a:solidFill>
                <a:latin typeface="Barlow Semi Condensed" panose="00000506000000000000" pitchFamily="2" charset="0"/>
              </a:rPr>
              <a:t>eu</a:t>
            </a:r>
            <a:r>
              <a:rPr lang="es-ES" sz="2000" dirty="0">
                <a:solidFill>
                  <a:srgbClr val="575756"/>
                </a:solidFill>
                <a:latin typeface="Barlow Semi Condensed" panose="00000506000000000000" pitchFamily="2" charset="0"/>
              </a:rPr>
              <a:t> </a:t>
            </a:r>
            <a:r>
              <a:rPr lang="es-ES" sz="2000" dirty="0" err="1">
                <a:solidFill>
                  <a:srgbClr val="575756"/>
                </a:solidFill>
                <a:latin typeface="Barlow Semi Condensed" panose="00000506000000000000" pitchFamily="2" charset="0"/>
              </a:rPr>
              <a:t>est</a:t>
            </a:r>
            <a:r>
              <a:rPr lang="es-ES" sz="2000" dirty="0">
                <a:solidFill>
                  <a:srgbClr val="575756"/>
                </a:solidFill>
                <a:latin typeface="Barlow Semi Condensed" panose="00000506000000000000" pitchFamily="2" charset="0"/>
              </a:rPr>
              <a:t> quis </a:t>
            </a:r>
            <a:r>
              <a:rPr lang="es-ES" sz="2000" dirty="0" err="1">
                <a:solidFill>
                  <a:srgbClr val="575756"/>
                </a:solidFill>
                <a:latin typeface="Barlow Semi Condensed" panose="00000506000000000000" pitchFamily="2" charset="0"/>
              </a:rPr>
              <a:t>ipsum</a:t>
            </a:r>
            <a:r>
              <a:rPr lang="es-ES" sz="2000" dirty="0">
                <a:solidFill>
                  <a:srgbClr val="575756"/>
                </a:solidFill>
                <a:latin typeface="Barlow Semi Condensed" panose="00000506000000000000" pitchFamily="2" charset="0"/>
              </a:rPr>
              <a:t> ornare </a:t>
            </a:r>
            <a:r>
              <a:rPr lang="es-ES" sz="2000" dirty="0" err="1">
                <a:solidFill>
                  <a:srgbClr val="575756"/>
                </a:solidFill>
                <a:latin typeface="Barlow Semi Condensed" panose="00000506000000000000" pitchFamily="2" charset="0"/>
              </a:rPr>
              <a:t>dictum</a:t>
            </a:r>
            <a:r>
              <a:rPr lang="es-ES" sz="2000" dirty="0">
                <a:solidFill>
                  <a:srgbClr val="575756"/>
                </a:solidFill>
                <a:latin typeface="Barlow Semi Condensed" panose="00000506000000000000" pitchFamily="2" charset="0"/>
              </a:rPr>
              <a:t>. </a:t>
            </a:r>
            <a:endParaRPr lang="en-US" sz="2000" dirty="0">
              <a:solidFill>
                <a:srgbClr val="575756"/>
              </a:solidFill>
              <a:latin typeface="Barlow Semi Condensed" panose="00000506000000000000" pitchFamily="2" charset="0"/>
              <a:cs typeface="Times Sans Serif" panose="02020603050405020304" pitchFamily="18" charset="0"/>
            </a:endParaRPr>
          </a:p>
          <a:p>
            <a:pPr lvl="0"/>
            <a:endParaRPr lang="es-ES" dirty="0"/>
          </a:p>
        </p:txBody>
      </p:sp>
    </p:spTree>
    <p:extLst>
      <p:ext uri="{BB962C8B-B14F-4D97-AF65-F5344CB8AC3E}">
        <p14:creationId xmlns:p14="http://schemas.microsoft.com/office/powerpoint/2010/main" val="2357360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o Imagen1">
    <p:spTree>
      <p:nvGrpSpPr>
        <p:cNvPr id="1" name=""/>
        <p:cNvGrpSpPr/>
        <p:nvPr/>
      </p:nvGrpSpPr>
      <p:grpSpPr>
        <a:xfrm>
          <a:off x="0" y="0"/>
          <a:ext cx="0" cy="0"/>
          <a:chOff x="0" y="0"/>
          <a:chExt cx="0" cy="0"/>
        </a:xfrm>
      </p:grpSpPr>
      <p:sp>
        <p:nvSpPr>
          <p:cNvPr id="6" name="Marcador de pie de página 5">
            <a:extLst>
              <a:ext uri="{FF2B5EF4-FFF2-40B4-BE49-F238E27FC236}">
                <a16:creationId xmlns:a16="http://schemas.microsoft.com/office/drawing/2014/main" id="{C314FFA2-61DF-4701-8BA8-00FF56B9E759}"/>
              </a:ext>
            </a:extLst>
          </p:cNvPr>
          <p:cNvSpPr>
            <a:spLocks noGrp="1"/>
          </p:cNvSpPr>
          <p:nvPr>
            <p:ph type="ftr" sz="quarter" idx="11"/>
          </p:nvPr>
        </p:nvSpPr>
        <p:spPr/>
        <p:txBody>
          <a:bodyPr/>
          <a:lstStyle/>
          <a:p>
            <a:r>
              <a:rPr lang="es-ES"/>
              <a:t> www.zerolynx.com </a:t>
            </a:r>
          </a:p>
        </p:txBody>
      </p:sp>
      <p:sp>
        <p:nvSpPr>
          <p:cNvPr id="43" name="Rectángulo 42">
            <a:extLst>
              <a:ext uri="{FF2B5EF4-FFF2-40B4-BE49-F238E27FC236}">
                <a16:creationId xmlns:a16="http://schemas.microsoft.com/office/drawing/2014/main" id="{C616AD13-7A61-4907-AB8D-18CE224F2E6A}"/>
              </a:ext>
            </a:extLst>
          </p:cNvPr>
          <p:cNvSpPr/>
          <p:nvPr userDrawn="1"/>
        </p:nvSpPr>
        <p:spPr>
          <a:xfrm>
            <a:off x="-148856" y="-219740"/>
            <a:ext cx="12489712" cy="7223052"/>
          </a:xfrm>
          <a:prstGeom prst="rect">
            <a:avLst/>
          </a:prstGeom>
          <a:solidFill>
            <a:srgbClr val="1D273F"/>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Marcador de número de diapositiva 6">
            <a:extLst>
              <a:ext uri="{FF2B5EF4-FFF2-40B4-BE49-F238E27FC236}">
                <a16:creationId xmlns:a16="http://schemas.microsoft.com/office/drawing/2014/main" id="{7A1F2369-DFB8-4C2C-B723-097B20CFE2C8}"/>
              </a:ext>
            </a:extLst>
          </p:cNvPr>
          <p:cNvSpPr>
            <a:spLocks noGrp="1"/>
          </p:cNvSpPr>
          <p:nvPr>
            <p:ph type="sldNum" sz="quarter" idx="12"/>
          </p:nvPr>
        </p:nvSpPr>
        <p:spPr/>
        <p:txBody>
          <a:bodyPr/>
          <a:lstStyle/>
          <a:p>
            <a:fld id="{3C1362AD-25E3-4472-B47A-68C0FD1E1CD8}" type="slidenum">
              <a:rPr lang="es-ES" smtClean="0"/>
              <a:t>‹Nº›</a:t>
            </a:fld>
            <a:endParaRPr lang="es-ES" dirty="0"/>
          </a:p>
        </p:txBody>
      </p:sp>
      <p:sp>
        <p:nvSpPr>
          <p:cNvPr id="3" name="Marcador de posición de imagen 2">
            <a:extLst>
              <a:ext uri="{FF2B5EF4-FFF2-40B4-BE49-F238E27FC236}">
                <a16:creationId xmlns:a16="http://schemas.microsoft.com/office/drawing/2014/main" id="{338FA930-9FA4-4CA9-BB06-F77300BBD1F8}"/>
              </a:ext>
            </a:extLst>
          </p:cNvPr>
          <p:cNvSpPr>
            <a:spLocks noGrp="1"/>
          </p:cNvSpPr>
          <p:nvPr>
            <p:ph type="pic" sz="quarter" idx="13"/>
          </p:nvPr>
        </p:nvSpPr>
        <p:spPr>
          <a:xfrm>
            <a:off x="1647002" y="3854450"/>
            <a:ext cx="1152525" cy="1154113"/>
          </a:xfrm>
          <a:prstGeom prst="rect">
            <a:avLst/>
          </a:prstGeom>
        </p:spPr>
        <p:txBody>
          <a:bodyPr/>
          <a:lstStyle/>
          <a:p>
            <a:endParaRPr lang="es-ES"/>
          </a:p>
        </p:txBody>
      </p:sp>
      <p:sp>
        <p:nvSpPr>
          <p:cNvPr id="40" name="Marcador de posición de imagen 2">
            <a:extLst>
              <a:ext uri="{FF2B5EF4-FFF2-40B4-BE49-F238E27FC236}">
                <a16:creationId xmlns:a16="http://schemas.microsoft.com/office/drawing/2014/main" id="{0C868C19-FE03-43E3-AB77-83BD7EB2784E}"/>
              </a:ext>
            </a:extLst>
          </p:cNvPr>
          <p:cNvSpPr>
            <a:spLocks noGrp="1"/>
          </p:cNvSpPr>
          <p:nvPr>
            <p:ph type="pic" sz="quarter" idx="14"/>
          </p:nvPr>
        </p:nvSpPr>
        <p:spPr>
          <a:xfrm>
            <a:off x="3570419" y="3854450"/>
            <a:ext cx="1152525" cy="1154113"/>
          </a:xfrm>
          <a:prstGeom prst="rect">
            <a:avLst/>
          </a:prstGeom>
        </p:spPr>
        <p:txBody>
          <a:bodyPr/>
          <a:lstStyle/>
          <a:p>
            <a:endParaRPr lang="es-ES"/>
          </a:p>
        </p:txBody>
      </p:sp>
      <p:sp>
        <p:nvSpPr>
          <p:cNvPr id="41" name="Marcador de posición de imagen 2">
            <a:extLst>
              <a:ext uri="{FF2B5EF4-FFF2-40B4-BE49-F238E27FC236}">
                <a16:creationId xmlns:a16="http://schemas.microsoft.com/office/drawing/2014/main" id="{83946A4A-E9F9-46E0-960B-58759F6D195C}"/>
              </a:ext>
            </a:extLst>
          </p:cNvPr>
          <p:cNvSpPr>
            <a:spLocks noGrp="1"/>
          </p:cNvSpPr>
          <p:nvPr>
            <p:ph type="pic" sz="quarter" idx="15"/>
          </p:nvPr>
        </p:nvSpPr>
        <p:spPr>
          <a:xfrm>
            <a:off x="5455957" y="3849354"/>
            <a:ext cx="1152525" cy="1154113"/>
          </a:xfrm>
          <a:prstGeom prst="rect">
            <a:avLst/>
          </a:prstGeom>
        </p:spPr>
        <p:txBody>
          <a:bodyPr/>
          <a:lstStyle/>
          <a:p>
            <a:endParaRPr lang="es-ES"/>
          </a:p>
        </p:txBody>
      </p:sp>
      <p:sp>
        <p:nvSpPr>
          <p:cNvPr id="42" name="Marcador de posición de imagen 2">
            <a:extLst>
              <a:ext uri="{FF2B5EF4-FFF2-40B4-BE49-F238E27FC236}">
                <a16:creationId xmlns:a16="http://schemas.microsoft.com/office/drawing/2014/main" id="{A1BF1852-C6D1-457A-97D5-4872209D0B52}"/>
              </a:ext>
            </a:extLst>
          </p:cNvPr>
          <p:cNvSpPr>
            <a:spLocks noGrp="1"/>
          </p:cNvSpPr>
          <p:nvPr>
            <p:ph type="pic" sz="quarter" idx="16"/>
          </p:nvPr>
        </p:nvSpPr>
        <p:spPr>
          <a:xfrm>
            <a:off x="7379138" y="3849353"/>
            <a:ext cx="1152525" cy="1154113"/>
          </a:xfrm>
          <a:prstGeom prst="rect">
            <a:avLst/>
          </a:prstGeom>
        </p:spPr>
        <p:txBody>
          <a:bodyPr/>
          <a:lstStyle/>
          <a:p>
            <a:endParaRPr lang="es-ES"/>
          </a:p>
        </p:txBody>
      </p:sp>
      <p:sp>
        <p:nvSpPr>
          <p:cNvPr id="44" name="Marcador de posición de imagen 2">
            <a:extLst>
              <a:ext uri="{FF2B5EF4-FFF2-40B4-BE49-F238E27FC236}">
                <a16:creationId xmlns:a16="http://schemas.microsoft.com/office/drawing/2014/main" id="{F982BF01-3A4F-4CCD-BB03-D1ED565C99A6}"/>
              </a:ext>
            </a:extLst>
          </p:cNvPr>
          <p:cNvSpPr>
            <a:spLocks noGrp="1"/>
          </p:cNvSpPr>
          <p:nvPr>
            <p:ph type="pic" sz="quarter" idx="17"/>
          </p:nvPr>
        </p:nvSpPr>
        <p:spPr>
          <a:xfrm>
            <a:off x="9284218" y="3849353"/>
            <a:ext cx="1152525" cy="1154113"/>
          </a:xfrm>
          <a:prstGeom prst="rect">
            <a:avLst/>
          </a:prstGeom>
        </p:spPr>
        <p:txBody>
          <a:bodyPr/>
          <a:lstStyle/>
          <a:p>
            <a:endParaRPr lang="es-ES"/>
          </a:p>
        </p:txBody>
      </p:sp>
      <p:sp>
        <p:nvSpPr>
          <p:cNvPr id="78" name="Marcador de texto 10">
            <a:extLst>
              <a:ext uri="{FF2B5EF4-FFF2-40B4-BE49-F238E27FC236}">
                <a16:creationId xmlns:a16="http://schemas.microsoft.com/office/drawing/2014/main" id="{01A9BDFE-7666-4CA5-ABC8-73BECBF5860D}"/>
              </a:ext>
            </a:extLst>
          </p:cNvPr>
          <p:cNvSpPr>
            <a:spLocks noGrp="1"/>
          </p:cNvSpPr>
          <p:nvPr>
            <p:ph type="body" sz="quarter" idx="18" hasCustomPrompt="1"/>
          </p:nvPr>
        </p:nvSpPr>
        <p:spPr>
          <a:xfrm>
            <a:off x="561854" y="514351"/>
            <a:ext cx="10574337" cy="527050"/>
          </a:xfrm>
          <a:prstGeom prst="rect">
            <a:avLst/>
          </a:prstGeom>
        </p:spPr>
        <p:txBody>
          <a:bodyPr/>
          <a:lstStyle>
            <a:lvl1pPr marL="0" indent="0">
              <a:buNone/>
              <a:defRPr sz="3600">
                <a:solidFill>
                  <a:schemeClr val="accent1"/>
                </a:solidFill>
                <a:latin typeface="+mj-lt"/>
              </a:defRPr>
            </a:lvl1pPr>
          </a:lstStyle>
          <a:p>
            <a:pPr lvl="0"/>
            <a:r>
              <a:rPr lang="es-ES" dirty="0"/>
              <a:t>Título 1</a:t>
            </a:r>
          </a:p>
        </p:txBody>
      </p:sp>
      <p:sp>
        <p:nvSpPr>
          <p:cNvPr id="5" name="Marcador de texto 4">
            <a:extLst>
              <a:ext uri="{FF2B5EF4-FFF2-40B4-BE49-F238E27FC236}">
                <a16:creationId xmlns:a16="http://schemas.microsoft.com/office/drawing/2014/main" id="{979409E8-4C6F-433F-85F2-4D815C788C02}"/>
              </a:ext>
            </a:extLst>
          </p:cNvPr>
          <p:cNvSpPr>
            <a:spLocks noGrp="1"/>
          </p:cNvSpPr>
          <p:nvPr>
            <p:ph type="body" sz="quarter" idx="19" hasCustomPrompt="1"/>
          </p:nvPr>
        </p:nvSpPr>
        <p:spPr>
          <a:xfrm>
            <a:off x="569148" y="1634593"/>
            <a:ext cx="11084136" cy="1624286"/>
          </a:xfrm>
          <a:prstGeom prst="rect">
            <a:avLst/>
          </a:prstGeom>
        </p:spPr>
        <p:txBody>
          <a:bodyPr/>
          <a:lstStyle>
            <a:lvl1pPr marL="0" indent="0">
              <a:buNone/>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Texto 1.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Morbi</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nec</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metus</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congue</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nibh</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auctor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blandit</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Curabitur</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eleifend</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nibh</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quis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tincidunt</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Cras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ligula</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mauris,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pellentesque</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non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nulla</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ut,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venenatis</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iaculis</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velit</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Vivamus</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dapibus</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dapibus</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dignissim</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Quisque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vulputate</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finibus</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urna.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Phasellus</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luctus</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lacus</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eget</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auctor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egestas</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ante nunc ultrices nunc, id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consectetur</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elit</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arcu</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vel</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mauris.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Fusce</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eget</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lorem</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nunc. Quisque a vehicula mi.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Maecenas</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pharetra</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ultrices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lacus</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nec</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facilisis</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a:t>
            </a:r>
          </a:p>
          <a:p>
            <a:pPr lvl="0"/>
            <a:endParaRPr lang="es-ES" dirty="0"/>
          </a:p>
        </p:txBody>
      </p:sp>
      <p:sp>
        <p:nvSpPr>
          <p:cNvPr id="11" name="Marcador de texto 10">
            <a:extLst>
              <a:ext uri="{FF2B5EF4-FFF2-40B4-BE49-F238E27FC236}">
                <a16:creationId xmlns:a16="http://schemas.microsoft.com/office/drawing/2014/main" id="{9B36E4FF-AF87-4542-8B61-09831B1D8ED0}"/>
              </a:ext>
            </a:extLst>
          </p:cNvPr>
          <p:cNvSpPr>
            <a:spLocks noGrp="1"/>
          </p:cNvSpPr>
          <p:nvPr>
            <p:ph type="body" sz="quarter" idx="20" hasCustomPrompt="1"/>
          </p:nvPr>
        </p:nvSpPr>
        <p:spPr>
          <a:xfrm>
            <a:off x="1869735" y="5106234"/>
            <a:ext cx="723457" cy="307777"/>
          </a:xfrm>
          <a:prstGeom prst="rect">
            <a:avLst/>
          </a:prstGeom>
        </p:spPr>
        <p:txBody>
          <a:bodyPr/>
          <a:lstStyle>
            <a:lvl1pPr marL="0" indent="0">
              <a:buNone/>
              <a:defRPr sz="1400">
                <a:solidFill>
                  <a:schemeClr val="bg1"/>
                </a:solidFill>
              </a:defRPr>
            </a:lvl1pPr>
          </a:lstStyle>
          <a:p>
            <a:pPr lvl="0"/>
            <a:r>
              <a:rPr lang="es-ES" dirty="0"/>
              <a:t>Texto 2</a:t>
            </a:r>
          </a:p>
        </p:txBody>
      </p:sp>
      <p:sp>
        <p:nvSpPr>
          <p:cNvPr id="79" name="Marcador de texto 10">
            <a:extLst>
              <a:ext uri="{FF2B5EF4-FFF2-40B4-BE49-F238E27FC236}">
                <a16:creationId xmlns:a16="http://schemas.microsoft.com/office/drawing/2014/main" id="{35883532-55E1-4144-ABF9-DA88A2B9830C}"/>
              </a:ext>
            </a:extLst>
          </p:cNvPr>
          <p:cNvSpPr>
            <a:spLocks noGrp="1"/>
          </p:cNvSpPr>
          <p:nvPr>
            <p:ph type="body" sz="quarter" idx="21" hasCustomPrompt="1"/>
          </p:nvPr>
        </p:nvSpPr>
        <p:spPr>
          <a:xfrm>
            <a:off x="3784952" y="5108556"/>
            <a:ext cx="723457" cy="307777"/>
          </a:xfrm>
          <a:prstGeom prst="rect">
            <a:avLst/>
          </a:prstGeom>
        </p:spPr>
        <p:txBody>
          <a:bodyPr/>
          <a:lstStyle>
            <a:lvl1pPr marL="0" indent="0">
              <a:buNone/>
              <a:defRPr sz="1400">
                <a:solidFill>
                  <a:schemeClr val="bg1"/>
                </a:solidFill>
              </a:defRPr>
            </a:lvl1pPr>
          </a:lstStyle>
          <a:p>
            <a:pPr lvl="0"/>
            <a:r>
              <a:rPr lang="es-ES" dirty="0"/>
              <a:t>Texto 2</a:t>
            </a:r>
          </a:p>
        </p:txBody>
      </p:sp>
      <p:sp>
        <p:nvSpPr>
          <p:cNvPr id="80" name="Marcador de texto 10">
            <a:extLst>
              <a:ext uri="{FF2B5EF4-FFF2-40B4-BE49-F238E27FC236}">
                <a16:creationId xmlns:a16="http://schemas.microsoft.com/office/drawing/2014/main" id="{BDE923EF-4960-47E3-903D-D673DE2D9F23}"/>
              </a:ext>
            </a:extLst>
          </p:cNvPr>
          <p:cNvSpPr>
            <a:spLocks noGrp="1"/>
          </p:cNvSpPr>
          <p:nvPr>
            <p:ph type="body" sz="quarter" idx="22" hasCustomPrompt="1"/>
          </p:nvPr>
        </p:nvSpPr>
        <p:spPr>
          <a:xfrm>
            <a:off x="5700169" y="5106234"/>
            <a:ext cx="723457" cy="307777"/>
          </a:xfrm>
          <a:prstGeom prst="rect">
            <a:avLst/>
          </a:prstGeom>
        </p:spPr>
        <p:txBody>
          <a:bodyPr/>
          <a:lstStyle>
            <a:lvl1pPr marL="0" indent="0">
              <a:buNone/>
              <a:defRPr sz="1400">
                <a:solidFill>
                  <a:schemeClr val="bg1"/>
                </a:solidFill>
              </a:defRPr>
            </a:lvl1pPr>
          </a:lstStyle>
          <a:p>
            <a:pPr lvl="0"/>
            <a:r>
              <a:rPr lang="es-ES" dirty="0"/>
              <a:t>Texto 2</a:t>
            </a:r>
          </a:p>
        </p:txBody>
      </p:sp>
      <p:sp>
        <p:nvSpPr>
          <p:cNvPr id="81" name="Marcador de texto 10">
            <a:extLst>
              <a:ext uri="{FF2B5EF4-FFF2-40B4-BE49-F238E27FC236}">
                <a16:creationId xmlns:a16="http://schemas.microsoft.com/office/drawing/2014/main" id="{A70BB227-0128-48BC-BAE2-58FF460684B7}"/>
              </a:ext>
            </a:extLst>
          </p:cNvPr>
          <p:cNvSpPr>
            <a:spLocks noGrp="1"/>
          </p:cNvSpPr>
          <p:nvPr>
            <p:ph type="body" sz="quarter" idx="23" hasCustomPrompt="1"/>
          </p:nvPr>
        </p:nvSpPr>
        <p:spPr>
          <a:xfrm>
            <a:off x="7615386" y="5100514"/>
            <a:ext cx="723457" cy="307777"/>
          </a:xfrm>
          <a:prstGeom prst="rect">
            <a:avLst/>
          </a:prstGeom>
        </p:spPr>
        <p:txBody>
          <a:bodyPr/>
          <a:lstStyle>
            <a:lvl1pPr marL="0" indent="0">
              <a:buNone/>
              <a:defRPr sz="1400">
                <a:solidFill>
                  <a:schemeClr val="bg1"/>
                </a:solidFill>
              </a:defRPr>
            </a:lvl1pPr>
          </a:lstStyle>
          <a:p>
            <a:pPr lvl="0"/>
            <a:r>
              <a:rPr lang="es-ES" dirty="0"/>
              <a:t>Texto 2</a:t>
            </a:r>
          </a:p>
        </p:txBody>
      </p:sp>
      <p:sp>
        <p:nvSpPr>
          <p:cNvPr id="82" name="Marcador de texto 10">
            <a:extLst>
              <a:ext uri="{FF2B5EF4-FFF2-40B4-BE49-F238E27FC236}">
                <a16:creationId xmlns:a16="http://schemas.microsoft.com/office/drawing/2014/main" id="{0954C79F-FAB0-46E9-B8CA-F552B5C938B3}"/>
              </a:ext>
            </a:extLst>
          </p:cNvPr>
          <p:cNvSpPr>
            <a:spLocks noGrp="1"/>
          </p:cNvSpPr>
          <p:nvPr>
            <p:ph type="body" sz="quarter" idx="24" hasCustomPrompt="1"/>
          </p:nvPr>
        </p:nvSpPr>
        <p:spPr>
          <a:xfrm>
            <a:off x="9498751" y="5115791"/>
            <a:ext cx="723457" cy="307777"/>
          </a:xfrm>
          <a:prstGeom prst="rect">
            <a:avLst/>
          </a:prstGeom>
        </p:spPr>
        <p:txBody>
          <a:bodyPr/>
          <a:lstStyle>
            <a:lvl1pPr marL="0" indent="0">
              <a:buNone/>
              <a:defRPr sz="1400">
                <a:solidFill>
                  <a:schemeClr val="bg1"/>
                </a:solidFill>
              </a:defRPr>
            </a:lvl1pPr>
          </a:lstStyle>
          <a:p>
            <a:pPr lvl="0"/>
            <a:r>
              <a:rPr lang="es-ES" dirty="0"/>
              <a:t>Texto 2</a:t>
            </a:r>
          </a:p>
        </p:txBody>
      </p:sp>
    </p:spTree>
    <p:extLst>
      <p:ext uri="{BB962C8B-B14F-4D97-AF65-F5344CB8AC3E}">
        <p14:creationId xmlns:p14="http://schemas.microsoft.com/office/powerpoint/2010/main" val="3918756915"/>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o Imagen2">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942DFBEB-D14D-4442-BE3B-F9C89395E6F1}"/>
              </a:ext>
            </a:extLst>
          </p:cNvPr>
          <p:cNvSpPr>
            <a:spLocks noGrp="1"/>
          </p:cNvSpPr>
          <p:nvPr>
            <p:ph type="ftr" sz="quarter" idx="11"/>
          </p:nvPr>
        </p:nvSpPr>
        <p:spPr/>
        <p:txBody>
          <a:bodyPr/>
          <a:lstStyle/>
          <a:p>
            <a:r>
              <a:rPr lang="es-ES" dirty="0"/>
              <a:t> </a:t>
            </a:r>
            <a:r>
              <a:rPr lang="es-ES" dirty="0">
                <a:latin typeface="Barlow Semi Condensed Light" panose="00000406000000000000" pitchFamily="2" charset="0"/>
              </a:rPr>
              <a:t>www.zerolynx.com </a:t>
            </a:r>
          </a:p>
        </p:txBody>
      </p:sp>
      <p:sp>
        <p:nvSpPr>
          <p:cNvPr id="4" name="Marcador de número de diapositiva 3">
            <a:extLst>
              <a:ext uri="{FF2B5EF4-FFF2-40B4-BE49-F238E27FC236}">
                <a16:creationId xmlns:a16="http://schemas.microsoft.com/office/drawing/2014/main" id="{142EB78B-2343-4154-96CC-EC6A172644A8}"/>
              </a:ext>
            </a:extLst>
          </p:cNvPr>
          <p:cNvSpPr>
            <a:spLocks noGrp="1"/>
          </p:cNvSpPr>
          <p:nvPr>
            <p:ph type="sldNum" sz="quarter" idx="12"/>
          </p:nvPr>
        </p:nvSpPr>
        <p:spPr/>
        <p:txBody>
          <a:bodyPr/>
          <a:lstStyle/>
          <a:p>
            <a:fld id="{3C1362AD-25E3-4472-B47A-68C0FD1E1CD8}" type="slidenum">
              <a:rPr lang="es-ES" smtClean="0"/>
              <a:t>‹Nº›</a:t>
            </a:fld>
            <a:endParaRPr lang="es-ES"/>
          </a:p>
        </p:txBody>
      </p:sp>
      <p:sp>
        <p:nvSpPr>
          <p:cNvPr id="8" name="Marcador de texto 10">
            <a:extLst>
              <a:ext uri="{FF2B5EF4-FFF2-40B4-BE49-F238E27FC236}">
                <a16:creationId xmlns:a16="http://schemas.microsoft.com/office/drawing/2014/main" id="{F0EC3FB5-E408-4990-ADEE-9FAA1361D87F}"/>
              </a:ext>
            </a:extLst>
          </p:cNvPr>
          <p:cNvSpPr>
            <a:spLocks noGrp="1"/>
          </p:cNvSpPr>
          <p:nvPr>
            <p:ph type="body" sz="quarter" idx="13" hasCustomPrompt="1"/>
          </p:nvPr>
        </p:nvSpPr>
        <p:spPr>
          <a:xfrm>
            <a:off x="567170" y="514351"/>
            <a:ext cx="10574337" cy="527050"/>
          </a:xfrm>
          <a:prstGeom prst="rect">
            <a:avLst/>
          </a:prstGeom>
        </p:spPr>
        <p:txBody>
          <a:bodyPr/>
          <a:lstStyle>
            <a:lvl1pPr marL="0" indent="0">
              <a:buNone/>
              <a:defRPr sz="3600">
                <a:solidFill>
                  <a:schemeClr val="tx2"/>
                </a:solidFill>
                <a:latin typeface="+mj-lt"/>
              </a:defRPr>
            </a:lvl1pPr>
          </a:lstStyle>
          <a:p>
            <a:pPr lvl="0"/>
            <a:r>
              <a:rPr lang="es-ES" dirty="0"/>
              <a:t>Título 1</a:t>
            </a:r>
          </a:p>
        </p:txBody>
      </p:sp>
      <p:sp>
        <p:nvSpPr>
          <p:cNvPr id="9" name="Marcador de texto 9">
            <a:extLst>
              <a:ext uri="{FF2B5EF4-FFF2-40B4-BE49-F238E27FC236}">
                <a16:creationId xmlns:a16="http://schemas.microsoft.com/office/drawing/2014/main" id="{3D17FA0A-F629-4582-A64B-6AAE4778A078}"/>
              </a:ext>
            </a:extLst>
          </p:cNvPr>
          <p:cNvSpPr>
            <a:spLocks noGrp="1"/>
          </p:cNvSpPr>
          <p:nvPr>
            <p:ph type="body" sz="quarter" idx="15" hasCustomPrompt="1"/>
          </p:nvPr>
        </p:nvSpPr>
        <p:spPr>
          <a:xfrm>
            <a:off x="567171" y="1639888"/>
            <a:ext cx="5801880" cy="4133017"/>
          </a:xfrm>
          <a:prstGeom prst="rect">
            <a:avLst/>
          </a:prstGeom>
        </p:spPr>
        <p:txBody>
          <a:bodyPr/>
          <a:lstStyle>
            <a:lvl1pPr>
              <a:defRPr>
                <a:solidFill>
                  <a:schemeClr val="accent3"/>
                </a:solidFill>
              </a:defRPr>
            </a:lvl1pPr>
          </a:lstStyle>
          <a:p>
            <a:pPr lvl="0"/>
            <a:r>
              <a:rPr lang="es-ES" dirty="0" err="1"/>
              <a:t>Lorem</a:t>
            </a:r>
            <a:r>
              <a:rPr lang="es-ES" dirty="0"/>
              <a:t> </a:t>
            </a:r>
            <a:r>
              <a:rPr lang="es-ES" dirty="0" err="1"/>
              <a:t>ipsum</a:t>
            </a:r>
            <a:r>
              <a:rPr lang="es-ES" dirty="0"/>
              <a:t> dolor </a:t>
            </a:r>
            <a:r>
              <a:rPr lang="es-ES" dirty="0" err="1"/>
              <a:t>tendreum</a:t>
            </a:r>
            <a:endParaRPr lang="es-ES" dirty="0"/>
          </a:p>
          <a:p>
            <a:pPr lvl="0"/>
            <a:r>
              <a:rPr lang="es-ES" dirty="0" err="1"/>
              <a:t>Morbi</a:t>
            </a:r>
            <a:r>
              <a:rPr lang="es-ES" dirty="0"/>
              <a:t> </a:t>
            </a:r>
            <a:r>
              <a:rPr lang="es-ES" dirty="0" err="1"/>
              <a:t>metus</a:t>
            </a:r>
            <a:r>
              <a:rPr lang="es-ES" dirty="0"/>
              <a:t> conque </a:t>
            </a:r>
            <a:r>
              <a:rPr lang="es-ES" dirty="0" err="1"/>
              <a:t>nigh</a:t>
            </a:r>
            <a:r>
              <a:rPr lang="es-ES" dirty="0"/>
              <a:t> </a:t>
            </a:r>
            <a:r>
              <a:rPr lang="es-ES" dirty="0" err="1"/>
              <a:t>tincibum</a:t>
            </a:r>
            <a:endParaRPr lang="es-ES" dirty="0"/>
          </a:p>
          <a:p>
            <a:pPr lvl="0"/>
            <a:r>
              <a:rPr lang="es-ES" dirty="0" err="1"/>
              <a:t>Vicamus</a:t>
            </a:r>
            <a:r>
              <a:rPr lang="es-ES" dirty="0"/>
              <a:t> </a:t>
            </a:r>
            <a:r>
              <a:rPr lang="es-ES" dirty="0" err="1"/>
              <a:t>dapimus</a:t>
            </a:r>
            <a:r>
              <a:rPr lang="es-ES" dirty="0"/>
              <a:t> urna</a:t>
            </a:r>
          </a:p>
          <a:p>
            <a:pPr lvl="0"/>
            <a:r>
              <a:rPr lang="es-ES" dirty="0" err="1"/>
              <a:t>Phasellus</a:t>
            </a:r>
            <a:r>
              <a:rPr lang="es-ES" dirty="0"/>
              <a:t> </a:t>
            </a:r>
            <a:r>
              <a:rPr lang="es-ES" dirty="0" err="1"/>
              <a:t>luctus</a:t>
            </a:r>
            <a:r>
              <a:rPr lang="es-ES" dirty="0"/>
              <a:t>, </a:t>
            </a:r>
            <a:r>
              <a:rPr lang="es-ES" dirty="0" err="1"/>
              <a:t>egestas</a:t>
            </a:r>
            <a:r>
              <a:rPr lang="es-ES" dirty="0"/>
              <a:t> ante nunc.</a:t>
            </a:r>
          </a:p>
          <a:p>
            <a:pPr lvl="0"/>
            <a:r>
              <a:rPr lang="es-ES" dirty="0"/>
              <a:t>Quisque a vehicula. </a:t>
            </a:r>
          </a:p>
        </p:txBody>
      </p:sp>
      <p:sp>
        <p:nvSpPr>
          <p:cNvPr id="10" name="Marcador de posición de imagen 9">
            <a:extLst>
              <a:ext uri="{FF2B5EF4-FFF2-40B4-BE49-F238E27FC236}">
                <a16:creationId xmlns:a16="http://schemas.microsoft.com/office/drawing/2014/main" id="{F6ECA634-F232-4EC0-9D3A-8F67E15AD930}"/>
              </a:ext>
            </a:extLst>
          </p:cNvPr>
          <p:cNvSpPr>
            <a:spLocks noGrp="1"/>
          </p:cNvSpPr>
          <p:nvPr>
            <p:ph type="pic" sz="quarter" idx="16"/>
          </p:nvPr>
        </p:nvSpPr>
        <p:spPr>
          <a:xfrm>
            <a:off x="7204075" y="1639888"/>
            <a:ext cx="3684588" cy="4132262"/>
          </a:xfrm>
          <a:prstGeom prst="rect">
            <a:avLst/>
          </a:prstGeom>
        </p:spPr>
        <p:txBody>
          <a:bodyPr/>
          <a:lstStyle/>
          <a:p>
            <a:endParaRPr lang="es-ES"/>
          </a:p>
        </p:txBody>
      </p:sp>
    </p:spTree>
    <p:extLst>
      <p:ext uri="{BB962C8B-B14F-4D97-AF65-F5344CB8AC3E}">
        <p14:creationId xmlns:p14="http://schemas.microsoft.com/office/powerpoint/2010/main" val="15719708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o Imagen3">
    <p:spTree>
      <p:nvGrpSpPr>
        <p:cNvPr id="1" name=""/>
        <p:cNvGrpSpPr/>
        <p:nvPr/>
      </p:nvGrpSpPr>
      <p:grpSpPr>
        <a:xfrm>
          <a:off x="0" y="0"/>
          <a:ext cx="0" cy="0"/>
          <a:chOff x="0" y="0"/>
          <a:chExt cx="0" cy="0"/>
        </a:xfrm>
      </p:grpSpPr>
      <p:sp>
        <p:nvSpPr>
          <p:cNvPr id="5" name="Marcador de pie de página 4">
            <a:extLst>
              <a:ext uri="{FF2B5EF4-FFF2-40B4-BE49-F238E27FC236}">
                <a16:creationId xmlns:a16="http://schemas.microsoft.com/office/drawing/2014/main" id="{61B4D43B-068F-4111-A941-91ACB7D5FAB5}"/>
              </a:ext>
            </a:extLst>
          </p:cNvPr>
          <p:cNvSpPr>
            <a:spLocks noGrp="1"/>
          </p:cNvSpPr>
          <p:nvPr>
            <p:ph type="ftr" sz="quarter" idx="11"/>
          </p:nvPr>
        </p:nvSpPr>
        <p:spPr/>
        <p:txBody>
          <a:bodyPr/>
          <a:lstStyle/>
          <a:p>
            <a:r>
              <a:rPr lang="es-ES" dirty="0"/>
              <a:t> </a:t>
            </a:r>
            <a:r>
              <a:rPr lang="es-ES" dirty="0">
                <a:latin typeface="Barlow Semi Condensed Light" panose="00000406000000000000" pitchFamily="2" charset="0"/>
              </a:rPr>
              <a:t>www.zerolynx.com </a:t>
            </a:r>
          </a:p>
        </p:txBody>
      </p:sp>
      <p:sp>
        <p:nvSpPr>
          <p:cNvPr id="6" name="Marcador de número de diapositiva 5">
            <a:extLst>
              <a:ext uri="{FF2B5EF4-FFF2-40B4-BE49-F238E27FC236}">
                <a16:creationId xmlns:a16="http://schemas.microsoft.com/office/drawing/2014/main" id="{A0975F7B-B1B4-4600-BB5E-F567367486B9}"/>
              </a:ext>
            </a:extLst>
          </p:cNvPr>
          <p:cNvSpPr>
            <a:spLocks noGrp="1"/>
          </p:cNvSpPr>
          <p:nvPr>
            <p:ph type="sldNum" sz="quarter" idx="12"/>
          </p:nvPr>
        </p:nvSpPr>
        <p:spPr/>
        <p:txBody>
          <a:bodyPr/>
          <a:lstStyle/>
          <a:p>
            <a:fld id="{3C1362AD-25E3-4472-B47A-68C0FD1E1CD8}" type="slidenum">
              <a:rPr lang="es-ES" smtClean="0"/>
              <a:t>‹Nº›</a:t>
            </a:fld>
            <a:endParaRPr lang="es-ES"/>
          </a:p>
        </p:txBody>
      </p:sp>
      <p:sp>
        <p:nvSpPr>
          <p:cNvPr id="36" name="Marcador de texto 10">
            <a:extLst>
              <a:ext uri="{FF2B5EF4-FFF2-40B4-BE49-F238E27FC236}">
                <a16:creationId xmlns:a16="http://schemas.microsoft.com/office/drawing/2014/main" id="{9CDEABD4-564F-40BD-A5EF-DEFC01D61863}"/>
              </a:ext>
            </a:extLst>
          </p:cNvPr>
          <p:cNvSpPr>
            <a:spLocks noGrp="1"/>
          </p:cNvSpPr>
          <p:nvPr>
            <p:ph type="body" sz="quarter" idx="13" hasCustomPrompt="1"/>
          </p:nvPr>
        </p:nvSpPr>
        <p:spPr>
          <a:xfrm>
            <a:off x="567170" y="514351"/>
            <a:ext cx="10574337" cy="527050"/>
          </a:xfrm>
          <a:prstGeom prst="rect">
            <a:avLst/>
          </a:prstGeom>
        </p:spPr>
        <p:txBody>
          <a:bodyPr/>
          <a:lstStyle>
            <a:lvl1pPr marL="0" indent="0">
              <a:buNone/>
              <a:defRPr sz="3600">
                <a:solidFill>
                  <a:schemeClr val="tx2"/>
                </a:solidFill>
                <a:latin typeface="+mj-lt"/>
              </a:defRPr>
            </a:lvl1pPr>
          </a:lstStyle>
          <a:p>
            <a:pPr lvl="0"/>
            <a:r>
              <a:rPr lang="es-ES" dirty="0"/>
              <a:t>Título 1</a:t>
            </a:r>
          </a:p>
        </p:txBody>
      </p:sp>
      <p:sp>
        <p:nvSpPr>
          <p:cNvPr id="37" name="Marcador de texto 12">
            <a:extLst>
              <a:ext uri="{FF2B5EF4-FFF2-40B4-BE49-F238E27FC236}">
                <a16:creationId xmlns:a16="http://schemas.microsoft.com/office/drawing/2014/main" id="{2A9636A0-17A5-4D0F-9786-331C74F9BFA7}"/>
              </a:ext>
            </a:extLst>
          </p:cNvPr>
          <p:cNvSpPr>
            <a:spLocks noGrp="1"/>
          </p:cNvSpPr>
          <p:nvPr>
            <p:ph type="body" sz="quarter" idx="14" hasCustomPrompt="1"/>
          </p:nvPr>
        </p:nvSpPr>
        <p:spPr>
          <a:xfrm>
            <a:off x="573087" y="1639888"/>
            <a:ext cx="11058525" cy="1426534"/>
          </a:xfrm>
          <a:prstGeom prst="rect">
            <a:avLst/>
          </a:prstGeom>
        </p:spPr>
        <p:txBody>
          <a:bodyPr/>
          <a:lstStyle>
            <a:lvl1pPr marL="0" indent="0">
              <a:buNone/>
              <a:defRPr sz="1600">
                <a:solidFill>
                  <a:schemeClr val="accent3"/>
                </a:solidFill>
              </a:defRPr>
            </a:lvl1pPr>
          </a:lstStyle>
          <a:p>
            <a:pPr marL="0" indent="0" algn="just">
              <a:buNone/>
            </a:pPr>
            <a:r>
              <a:rPr lang="es-ES" sz="1600" b="0" i="0" dirty="0">
                <a:solidFill>
                  <a:srgbClr val="575756"/>
                </a:solidFill>
                <a:effectLst/>
                <a:latin typeface="Barlow Semi Condensed" panose="00000506000000000000" pitchFamily="2" charset="0"/>
              </a:rPr>
              <a:t>Texto 1. </a:t>
            </a:r>
            <a:r>
              <a:rPr lang="es-ES" sz="1600" b="0" i="0" dirty="0" err="1">
                <a:solidFill>
                  <a:srgbClr val="575756"/>
                </a:solidFill>
                <a:effectLst/>
                <a:latin typeface="Barlow Semi Condensed" panose="00000506000000000000" pitchFamily="2" charset="0"/>
              </a:rPr>
              <a:t>Morbi</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nec</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metus</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congue</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nibh</a:t>
            </a:r>
            <a:r>
              <a:rPr lang="es-ES" sz="1600" b="0" i="0" dirty="0">
                <a:solidFill>
                  <a:srgbClr val="575756"/>
                </a:solidFill>
                <a:effectLst/>
                <a:latin typeface="Barlow Semi Condensed" panose="00000506000000000000" pitchFamily="2" charset="0"/>
              </a:rPr>
              <a:t> auctor </a:t>
            </a:r>
            <a:r>
              <a:rPr lang="es-ES" sz="1600" b="0" i="0" dirty="0" err="1">
                <a:solidFill>
                  <a:srgbClr val="575756"/>
                </a:solidFill>
                <a:effectLst/>
                <a:latin typeface="Barlow Semi Condensed" panose="00000506000000000000" pitchFamily="2" charset="0"/>
              </a:rPr>
              <a:t>blandit</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Curabitur</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eleifend</a:t>
            </a:r>
            <a:r>
              <a:rPr lang="es-ES" sz="1600" b="0" i="0" dirty="0">
                <a:solidFill>
                  <a:srgbClr val="575756"/>
                </a:solidFill>
                <a:effectLst/>
                <a:latin typeface="Barlow Semi Condensed" panose="00000506000000000000" pitchFamily="2" charset="0"/>
              </a:rPr>
              <a:t> at </a:t>
            </a:r>
            <a:r>
              <a:rPr lang="es-ES" sz="1600" b="0" i="0" dirty="0" err="1">
                <a:solidFill>
                  <a:srgbClr val="575756"/>
                </a:solidFill>
                <a:effectLst/>
                <a:latin typeface="Barlow Semi Condensed" panose="00000506000000000000" pitchFamily="2" charset="0"/>
              </a:rPr>
              <a:t>nibh</a:t>
            </a:r>
            <a:r>
              <a:rPr lang="es-ES" sz="1600" b="0" i="0" dirty="0">
                <a:solidFill>
                  <a:srgbClr val="575756"/>
                </a:solidFill>
                <a:effectLst/>
                <a:latin typeface="Barlow Semi Condensed" panose="00000506000000000000" pitchFamily="2" charset="0"/>
              </a:rPr>
              <a:t> quis </a:t>
            </a:r>
            <a:r>
              <a:rPr lang="es-ES" sz="1600" b="0" i="0" dirty="0" err="1">
                <a:solidFill>
                  <a:srgbClr val="575756"/>
                </a:solidFill>
                <a:effectLst/>
                <a:latin typeface="Barlow Semi Condensed" panose="00000506000000000000" pitchFamily="2" charset="0"/>
              </a:rPr>
              <a:t>tincidunt</a:t>
            </a:r>
            <a:r>
              <a:rPr lang="es-ES" sz="1600" b="0" i="0" dirty="0">
                <a:solidFill>
                  <a:srgbClr val="575756"/>
                </a:solidFill>
                <a:effectLst/>
                <a:latin typeface="Barlow Semi Condensed" panose="00000506000000000000" pitchFamily="2" charset="0"/>
              </a:rPr>
              <a:t>. Cras </a:t>
            </a:r>
            <a:r>
              <a:rPr lang="es-ES" sz="1600" b="0" i="0" dirty="0" err="1">
                <a:solidFill>
                  <a:srgbClr val="575756"/>
                </a:solidFill>
                <a:effectLst/>
                <a:latin typeface="Barlow Semi Condensed" panose="00000506000000000000" pitchFamily="2" charset="0"/>
              </a:rPr>
              <a:t>ligula</a:t>
            </a:r>
            <a:r>
              <a:rPr lang="es-ES" sz="1600" b="0" i="0" dirty="0">
                <a:solidFill>
                  <a:srgbClr val="575756"/>
                </a:solidFill>
                <a:effectLst/>
                <a:latin typeface="Barlow Semi Condensed" panose="00000506000000000000" pitchFamily="2" charset="0"/>
              </a:rPr>
              <a:t> mauris, </a:t>
            </a:r>
            <a:r>
              <a:rPr lang="es-ES" sz="1600" b="0" i="0" dirty="0" err="1">
                <a:solidFill>
                  <a:srgbClr val="575756"/>
                </a:solidFill>
                <a:effectLst/>
                <a:latin typeface="Barlow Semi Condensed" panose="00000506000000000000" pitchFamily="2" charset="0"/>
              </a:rPr>
              <a:t>pellentesque</a:t>
            </a:r>
            <a:r>
              <a:rPr lang="es-ES" sz="1600" b="0" i="0" dirty="0">
                <a:solidFill>
                  <a:srgbClr val="575756"/>
                </a:solidFill>
                <a:effectLst/>
                <a:latin typeface="Barlow Semi Condensed" panose="00000506000000000000" pitchFamily="2" charset="0"/>
              </a:rPr>
              <a:t> non </a:t>
            </a:r>
            <a:r>
              <a:rPr lang="es-ES" sz="1600" b="0" i="0" dirty="0" err="1">
                <a:solidFill>
                  <a:srgbClr val="575756"/>
                </a:solidFill>
                <a:effectLst/>
                <a:latin typeface="Barlow Semi Condensed" panose="00000506000000000000" pitchFamily="2" charset="0"/>
              </a:rPr>
              <a:t>nulla</a:t>
            </a:r>
            <a:r>
              <a:rPr lang="es-ES" sz="1600" b="0" i="0" dirty="0">
                <a:solidFill>
                  <a:srgbClr val="575756"/>
                </a:solidFill>
                <a:effectLst/>
                <a:latin typeface="Barlow Semi Condensed" panose="00000506000000000000" pitchFamily="2" charset="0"/>
              </a:rPr>
              <a:t> ut, </a:t>
            </a:r>
            <a:r>
              <a:rPr lang="es-ES" sz="1600" b="0" i="0" dirty="0" err="1">
                <a:solidFill>
                  <a:srgbClr val="575756"/>
                </a:solidFill>
                <a:effectLst/>
                <a:latin typeface="Barlow Semi Condensed" panose="00000506000000000000" pitchFamily="2" charset="0"/>
              </a:rPr>
              <a:t>venenatis</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iaculis</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velit</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Vivamus</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dapibus</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dapibus</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dignissim</a:t>
            </a:r>
            <a:r>
              <a:rPr lang="es-ES" sz="1600" b="0" i="0" dirty="0">
                <a:solidFill>
                  <a:srgbClr val="575756"/>
                </a:solidFill>
                <a:effectLst/>
                <a:latin typeface="Barlow Semi Condensed" panose="00000506000000000000" pitchFamily="2" charset="0"/>
              </a:rPr>
              <a:t>. Quisque </a:t>
            </a:r>
            <a:r>
              <a:rPr lang="es-ES" sz="1600" b="0" i="0" dirty="0" err="1">
                <a:solidFill>
                  <a:srgbClr val="575756"/>
                </a:solidFill>
                <a:effectLst/>
                <a:latin typeface="Barlow Semi Condensed" panose="00000506000000000000" pitchFamily="2" charset="0"/>
              </a:rPr>
              <a:t>vulputate</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finibus</a:t>
            </a:r>
            <a:r>
              <a:rPr lang="es-ES" sz="1600" b="0" i="0" dirty="0">
                <a:solidFill>
                  <a:srgbClr val="575756"/>
                </a:solidFill>
                <a:effectLst/>
                <a:latin typeface="Barlow Semi Condensed" panose="00000506000000000000" pitchFamily="2" charset="0"/>
              </a:rPr>
              <a:t> urna. </a:t>
            </a:r>
            <a:r>
              <a:rPr lang="es-ES" sz="1600" b="0" i="0" dirty="0" err="1">
                <a:solidFill>
                  <a:srgbClr val="575756"/>
                </a:solidFill>
                <a:effectLst/>
                <a:latin typeface="Barlow Semi Condensed" panose="00000506000000000000" pitchFamily="2" charset="0"/>
              </a:rPr>
              <a:t>Phasellus</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luctus</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lacus</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eget</a:t>
            </a:r>
            <a:r>
              <a:rPr lang="es-ES" sz="1600" b="0" i="0" dirty="0">
                <a:solidFill>
                  <a:srgbClr val="575756"/>
                </a:solidFill>
                <a:effectLst/>
                <a:latin typeface="Barlow Semi Condensed" panose="00000506000000000000" pitchFamily="2" charset="0"/>
              </a:rPr>
              <a:t> auctor </a:t>
            </a:r>
            <a:r>
              <a:rPr lang="es-ES" sz="1600" b="0" i="0" dirty="0" err="1">
                <a:solidFill>
                  <a:srgbClr val="575756"/>
                </a:solidFill>
                <a:effectLst/>
                <a:latin typeface="Barlow Semi Condensed" panose="00000506000000000000" pitchFamily="2" charset="0"/>
              </a:rPr>
              <a:t>egestas</a:t>
            </a:r>
            <a:r>
              <a:rPr lang="es-ES" sz="1600" b="0" i="0" dirty="0">
                <a:solidFill>
                  <a:srgbClr val="575756"/>
                </a:solidFill>
                <a:effectLst/>
                <a:latin typeface="Barlow Semi Condensed" panose="00000506000000000000" pitchFamily="2" charset="0"/>
              </a:rPr>
              <a:t>, ante nunc ultrices nunc, id </a:t>
            </a:r>
            <a:r>
              <a:rPr lang="es-ES" sz="1600" b="0" i="0" dirty="0" err="1">
                <a:solidFill>
                  <a:srgbClr val="575756"/>
                </a:solidFill>
                <a:effectLst/>
                <a:latin typeface="Barlow Semi Condensed" panose="00000506000000000000" pitchFamily="2" charset="0"/>
              </a:rPr>
              <a:t>consectetur</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elit</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arcu</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vel</a:t>
            </a:r>
            <a:r>
              <a:rPr lang="es-ES" sz="1600" b="0" i="0" dirty="0">
                <a:solidFill>
                  <a:srgbClr val="575756"/>
                </a:solidFill>
                <a:effectLst/>
                <a:latin typeface="Barlow Semi Condensed" panose="00000506000000000000" pitchFamily="2" charset="0"/>
              </a:rPr>
              <a:t> mauris. </a:t>
            </a:r>
            <a:r>
              <a:rPr lang="es-ES" sz="1600" b="0" i="0" dirty="0" err="1">
                <a:solidFill>
                  <a:srgbClr val="575756"/>
                </a:solidFill>
                <a:effectLst/>
                <a:latin typeface="Barlow Semi Condensed" panose="00000506000000000000" pitchFamily="2" charset="0"/>
              </a:rPr>
              <a:t>Fusce</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eget</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lorem</a:t>
            </a:r>
            <a:r>
              <a:rPr lang="es-ES" sz="1600" b="0" i="0" dirty="0">
                <a:solidFill>
                  <a:srgbClr val="575756"/>
                </a:solidFill>
                <a:effectLst/>
                <a:latin typeface="Barlow Semi Condensed" panose="00000506000000000000" pitchFamily="2" charset="0"/>
              </a:rPr>
              <a:t> nunc. Quisque a vehicula mi. </a:t>
            </a:r>
            <a:r>
              <a:rPr lang="es-ES" sz="1600" b="0" i="0" dirty="0" err="1">
                <a:solidFill>
                  <a:srgbClr val="575756"/>
                </a:solidFill>
                <a:effectLst/>
                <a:latin typeface="Barlow Semi Condensed" panose="00000506000000000000" pitchFamily="2" charset="0"/>
              </a:rPr>
              <a:t>Maecenas</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pharetra</a:t>
            </a:r>
            <a:r>
              <a:rPr lang="es-ES" sz="1600" b="0" i="0" dirty="0">
                <a:solidFill>
                  <a:srgbClr val="575756"/>
                </a:solidFill>
                <a:effectLst/>
                <a:latin typeface="Barlow Semi Condensed" panose="00000506000000000000" pitchFamily="2" charset="0"/>
              </a:rPr>
              <a:t> ultrices </a:t>
            </a:r>
            <a:r>
              <a:rPr lang="es-ES" sz="1600" b="0" i="0" dirty="0" err="1">
                <a:solidFill>
                  <a:srgbClr val="575756"/>
                </a:solidFill>
                <a:effectLst/>
                <a:latin typeface="Barlow Semi Condensed" panose="00000506000000000000" pitchFamily="2" charset="0"/>
              </a:rPr>
              <a:t>lacus</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nec</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facilisis</a:t>
            </a:r>
            <a:r>
              <a:rPr lang="es-ES" sz="1600" b="0" i="0" dirty="0">
                <a:solidFill>
                  <a:srgbClr val="575756"/>
                </a:solidFill>
                <a:effectLst/>
                <a:latin typeface="Barlow Semi Condensed" panose="00000506000000000000" pitchFamily="2" charset="0"/>
              </a:rPr>
              <a:t>.</a:t>
            </a:r>
          </a:p>
          <a:p>
            <a:pPr lvl="0"/>
            <a:endParaRPr lang="es-ES" dirty="0"/>
          </a:p>
        </p:txBody>
      </p:sp>
      <p:sp>
        <p:nvSpPr>
          <p:cNvPr id="38" name="Marcador de posición de imagen 2">
            <a:extLst>
              <a:ext uri="{FF2B5EF4-FFF2-40B4-BE49-F238E27FC236}">
                <a16:creationId xmlns:a16="http://schemas.microsoft.com/office/drawing/2014/main" id="{2A9F0CC4-6890-4983-9AE5-6A1D886A623B}"/>
              </a:ext>
            </a:extLst>
          </p:cNvPr>
          <p:cNvSpPr>
            <a:spLocks noGrp="1"/>
          </p:cNvSpPr>
          <p:nvPr>
            <p:ph type="pic" sz="quarter" idx="15" hasCustomPrompt="1"/>
          </p:nvPr>
        </p:nvSpPr>
        <p:spPr>
          <a:xfrm>
            <a:off x="1647002" y="3854450"/>
            <a:ext cx="1152525" cy="1154113"/>
          </a:xfrm>
          <a:prstGeom prst="rect">
            <a:avLst/>
          </a:prstGeom>
        </p:spPr>
        <p:txBody>
          <a:bodyPr/>
          <a:lstStyle>
            <a:lvl1pPr>
              <a:defRPr/>
            </a:lvl1pPr>
          </a:lstStyle>
          <a:p>
            <a:r>
              <a:rPr lang="es-ES" dirty="0" err="1"/>
              <a:t>Img</a:t>
            </a:r>
            <a:endParaRPr lang="es-ES" dirty="0"/>
          </a:p>
        </p:txBody>
      </p:sp>
      <p:sp>
        <p:nvSpPr>
          <p:cNvPr id="69" name="Marcador de posición de imagen 2">
            <a:extLst>
              <a:ext uri="{FF2B5EF4-FFF2-40B4-BE49-F238E27FC236}">
                <a16:creationId xmlns:a16="http://schemas.microsoft.com/office/drawing/2014/main" id="{ADCB166F-D43E-46F0-B6CC-1291E3C24EC1}"/>
              </a:ext>
            </a:extLst>
          </p:cNvPr>
          <p:cNvSpPr>
            <a:spLocks noGrp="1"/>
          </p:cNvSpPr>
          <p:nvPr>
            <p:ph type="pic" sz="quarter" idx="16" hasCustomPrompt="1"/>
          </p:nvPr>
        </p:nvSpPr>
        <p:spPr>
          <a:xfrm>
            <a:off x="3570419" y="3854450"/>
            <a:ext cx="1152525" cy="1154113"/>
          </a:xfrm>
          <a:prstGeom prst="rect">
            <a:avLst/>
          </a:prstGeom>
        </p:spPr>
        <p:txBody>
          <a:bodyPr/>
          <a:lstStyle>
            <a:lvl1pPr>
              <a:defRPr/>
            </a:lvl1pPr>
          </a:lstStyle>
          <a:p>
            <a:r>
              <a:rPr lang="es-ES" dirty="0" err="1"/>
              <a:t>Img</a:t>
            </a:r>
            <a:endParaRPr lang="es-ES" dirty="0"/>
          </a:p>
        </p:txBody>
      </p:sp>
      <p:sp>
        <p:nvSpPr>
          <p:cNvPr id="70" name="Marcador de posición de imagen 2">
            <a:extLst>
              <a:ext uri="{FF2B5EF4-FFF2-40B4-BE49-F238E27FC236}">
                <a16:creationId xmlns:a16="http://schemas.microsoft.com/office/drawing/2014/main" id="{0EC9F6F5-DA4C-447F-8772-0A14F5FC51CB}"/>
              </a:ext>
            </a:extLst>
          </p:cNvPr>
          <p:cNvSpPr>
            <a:spLocks noGrp="1"/>
          </p:cNvSpPr>
          <p:nvPr>
            <p:ph type="pic" sz="quarter" idx="17" hasCustomPrompt="1"/>
          </p:nvPr>
        </p:nvSpPr>
        <p:spPr>
          <a:xfrm>
            <a:off x="5455957" y="3849354"/>
            <a:ext cx="1152525" cy="1154113"/>
          </a:xfrm>
          <a:prstGeom prst="rect">
            <a:avLst/>
          </a:prstGeom>
        </p:spPr>
        <p:txBody>
          <a:bodyPr/>
          <a:lstStyle>
            <a:lvl1pPr>
              <a:defRPr/>
            </a:lvl1pPr>
          </a:lstStyle>
          <a:p>
            <a:r>
              <a:rPr lang="es-ES" dirty="0" err="1"/>
              <a:t>Img</a:t>
            </a:r>
            <a:endParaRPr lang="es-ES" dirty="0"/>
          </a:p>
        </p:txBody>
      </p:sp>
      <p:sp>
        <p:nvSpPr>
          <p:cNvPr id="71" name="Marcador de posición de imagen 2">
            <a:extLst>
              <a:ext uri="{FF2B5EF4-FFF2-40B4-BE49-F238E27FC236}">
                <a16:creationId xmlns:a16="http://schemas.microsoft.com/office/drawing/2014/main" id="{8935BD1C-CFD2-432B-B58A-8299EA4A7051}"/>
              </a:ext>
            </a:extLst>
          </p:cNvPr>
          <p:cNvSpPr>
            <a:spLocks noGrp="1"/>
          </p:cNvSpPr>
          <p:nvPr>
            <p:ph type="pic" sz="quarter" idx="18" hasCustomPrompt="1"/>
          </p:nvPr>
        </p:nvSpPr>
        <p:spPr>
          <a:xfrm>
            <a:off x="7379138" y="3849353"/>
            <a:ext cx="1152525" cy="1154113"/>
          </a:xfrm>
          <a:prstGeom prst="rect">
            <a:avLst/>
          </a:prstGeom>
        </p:spPr>
        <p:txBody>
          <a:bodyPr/>
          <a:lstStyle>
            <a:lvl1pPr>
              <a:defRPr/>
            </a:lvl1pPr>
          </a:lstStyle>
          <a:p>
            <a:r>
              <a:rPr lang="es-ES" dirty="0" err="1"/>
              <a:t>Img</a:t>
            </a:r>
            <a:endParaRPr lang="es-ES" dirty="0"/>
          </a:p>
        </p:txBody>
      </p:sp>
      <p:sp>
        <p:nvSpPr>
          <p:cNvPr id="72" name="Marcador de posición de imagen 2">
            <a:extLst>
              <a:ext uri="{FF2B5EF4-FFF2-40B4-BE49-F238E27FC236}">
                <a16:creationId xmlns:a16="http://schemas.microsoft.com/office/drawing/2014/main" id="{B5CF0A00-88A5-418E-A6B4-EE8D512BA05F}"/>
              </a:ext>
            </a:extLst>
          </p:cNvPr>
          <p:cNvSpPr>
            <a:spLocks noGrp="1"/>
          </p:cNvSpPr>
          <p:nvPr>
            <p:ph type="pic" sz="quarter" idx="19" hasCustomPrompt="1"/>
          </p:nvPr>
        </p:nvSpPr>
        <p:spPr>
          <a:xfrm>
            <a:off x="9284218" y="3849353"/>
            <a:ext cx="1152525" cy="1154113"/>
          </a:xfrm>
          <a:prstGeom prst="rect">
            <a:avLst/>
          </a:prstGeom>
        </p:spPr>
        <p:txBody>
          <a:bodyPr/>
          <a:lstStyle>
            <a:lvl1pPr>
              <a:defRPr/>
            </a:lvl1pPr>
          </a:lstStyle>
          <a:p>
            <a:r>
              <a:rPr lang="es-ES" dirty="0" err="1"/>
              <a:t>Img</a:t>
            </a:r>
            <a:endParaRPr lang="es-ES" dirty="0"/>
          </a:p>
        </p:txBody>
      </p:sp>
      <p:sp>
        <p:nvSpPr>
          <p:cNvPr id="73" name="Marcador de texto 10">
            <a:extLst>
              <a:ext uri="{FF2B5EF4-FFF2-40B4-BE49-F238E27FC236}">
                <a16:creationId xmlns:a16="http://schemas.microsoft.com/office/drawing/2014/main" id="{81D05246-DFBC-406C-9EE6-CD4466A9A565}"/>
              </a:ext>
            </a:extLst>
          </p:cNvPr>
          <p:cNvSpPr>
            <a:spLocks noGrp="1"/>
          </p:cNvSpPr>
          <p:nvPr>
            <p:ph type="body" sz="quarter" idx="20" hasCustomPrompt="1"/>
          </p:nvPr>
        </p:nvSpPr>
        <p:spPr>
          <a:xfrm>
            <a:off x="1869735" y="5106234"/>
            <a:ext cx="723457" cy="307777"/>
          </a:xfrm>
          <a:prstGeom prst="rect">
            <a:avLst/>
          </a:prstGeom>
        </p:spPr>
        <p:txBody>
          <a:bodyPr/>
          <a:lstStyle>
            <a:lvl1pPr marL="0" indent="0" algn="ctr">
              <a:buNone/>
              <a:defRPr sz="1400">
                <a:solidFill>
                  <a:schemeClr val="accent3"/>
                </a:solidFill>
              </a:defRPr>
            </a:lvl1pPr>
          </a:lstStyle>
          <a:p>
            <a:pPr lvl="0"/>
            <a:r>
              <a:rPr lang="es-ES" dirty="0"/>
              <a:t>Texto 2</a:t>
            </a:r>
          </a:p>
        </p:txBody>
      </p:sp>
      <p:sp>
        <p:nvSpPr>
          <p:cNvPr id="74" name="Marcador de texto 10">
            <a:extLst>
              <a:ext uri="{FF2B5EF4-FFF2-40B4-BE49-F238E27FC236}">
                <a16:creationId xmlns:a16="http://schemas.microsoft.com/office/drawing/2014/main" id="{7AEAC4F4-2441-4FF8-B573-BCDBA9BA7B9F}"/>
              </a:ext>
            </a:extLst>
          </p:cNvPr>
          <p:cNvSpPr>
            <a:spLocks noGrp="1"/>
          </p:cNvSpPr>
          <p:nvPr>
            <p:ph type="body" sz="quarter" idx="21" hasCustomPrompt="1"/>
          </p:nvPr>
        </p:nvSpPr>
        <p:spPr>
          <a:xfrm>
            <a:off x="3784952" y="5108556"/>
            <a:ext cx="723457" cy="307777"/>
          </a:xfrm>
          <a:prstGeom prst="rect">
            <a:avLst/>
          </a:prstGeom>
        </p:spPr>
        <p:txBody>
          <a:bodyPr/>
          <a:lstStyle>
            <a:lvl1pPr marL="0" indent="0" algn="ctr">
              <a:buNone/>
              <a:defRPr sz="1400">
                <a:solidFill>
                  <a:schemeClr val="accent3"/>
                </a:solidFill>
              </a:defRPr>
            </a:lvl1pPr>
          </a:lstStyle>
          <a:p>
            <a:pPr lvl="0"/>
            <a:r>
              <a:rPr lang="es-ES" dirty="0"/>
              <a:t>Texto 2</a:t>
            </a:r>
          </a:p>
        </p:txBody>
      </p:sp>
      <p:sp>
        <p:nvSpPr>
          <p:cNvPr id="75" name="Marcador de texto 10">
            <a:extLst>
              <a:ext uri="{FF2B5EF4-FFF2-40B4-BE49-F238E27FC236}">
                <a16:creationId xmlns:a16="http://schemas.microsoft.com/office/drawing/2014/main" id="{5BDF0E8C-FD3E-48E2-988C-61664CEE09DD}"/>
              </a:ext>
            </a:extLst>
          </p:cNvPr>
          <p:cNvSpPr>
            <a:spLocks noGrp="1"/>
          </p:cNvSpPr>
          <p:nvPr>
            <p:ph type="body" sz="quarter" idx="22" hasCustomPrompt="1"/>
          </p:nvPr>
        </p:nvSpPr>
        <p:spPr>
          <a:xfrm>
            <a:off x="5700169" y="5106234"/>
            <a:ext cx="723457" cy="307777"/>
          </a:xfrm>
          <a:prstGeom prst="rect">
            <a:avLst/>
          </a:prstGeom>
        </p:spPr>
        <p:txBody>
          <a:bodyPr/>
          <a:lstStyle>
            <a:lvl1pPr marL="0" indent="0" algn="ctr">
              <a:buNone/>
              <a:defRPr sz="1400">
                <a:solidFill>
                  <a:schemeClr val="accent3"/>
                </a:solidFill>
              </a:defRPr>
            </a:lvl1pPr>
          </a:lstStyle>
          <a:p>
            <a:pPr lvl="0"/>
            <a:r>
              <a:rPr lang="es-ES" dirty="0"/>
              <a:t>Texto 2</a:t>
            </a:r>
          </a:p>
        </p:txBody>
      </p:sp>
      <p:sp>
        <p:nvSpPr>
          <p:cNvPr id="76" name="Marcador de texto 10">
            <a:extLst>
              <a:ext uri="{FF2B5EF4-FFF2-40B4-BE49-F238E27FC236}">
                <a16:creationId xmlns:a16="http://schemas.microsoft.com/office/drawing/2014/main" id="{8837B9E3-4CD3-47F8-A46F-FAF5D9C465B0}"/>
              </a:ext>
            </a:extLst>
          </p:cNvPr>
          <p:cNvSpPr>
            <a:spLocks noGrp="1"/>
          </p:cNvSpPr>
          <p:nvPr>
            <p:ph type="body" sz="quarter" idx="23" hasCustomPrompt="1"/>
          </p:nvPr>
        </p:nvSpPr>
        <p:spPr>
          <a:xfrm>
            <a:off x="7615386" y="5100514"/>
            <a:ext cx="723457" cy="307777"/>
          </a:xfrm>
          <a:prstGeom prst="rect">
            <a:avLst/>
          </a:prstGeom>
        </p:spPr>
        <p:txBody>
          <a:bodyPr/>
          <a:lstStyle>
            <a:lvl1pPr marL="0" indent="0" algn="ctr">
              <a:buNone/>
              <a:defRPr sz="1400">
                <a:solidFill>
                  <a:schemeClr val="accent3"/>
                </a:solidFill>
              </a:defRPr>
            </a:lvl1pPr>
          </a:lstStyle>
          <a:p>
            <a:pPr lvl="0"/>
            <a:r>
              <a:rPr lang="es-ES" dirty="0"/>
              <a:t>Texto 2</a:t>
            </a:r>
          </a:p>
        </p:txBody>
      </p:sp>
      <p:sp>
        <p:nvSpPr>
          <p:cNvPr id="77" name="Marcador de texto 10">
            <a:extLst>
              <a:ext uri="{FF2B5EF4-FFF2-40B4-BE49-F238E27FC236}">
                <a16:creationId xmlns:a16="http://schemas.microsoft.com/office/drawing/2014/main" id="{CEBB37AD-0A54-4584-B501-70E6B47A5C7C}"/>
              </a:ext>
            </a:extLst>
          </p:cNvPr>
          <p:cNvSpPr>
            <a:spLocks noGrp="1"/>
          </p:cNvSpPr>
          <p:nvPr>
            <p:ph type="body" sz="quarter" idx="24" hasCustomPrompt="1"/>
          </p:nvPr>
        </p:nvSpPr>
        <p:spPr>
          <a:xfrm>
            <a:off x="9498751" y="5115791"/>
            <a:ext cx="723457" cy="307777"/>
          </a:xfrm>
          <a:prstGeom prst="rect">
            <a:avLst/>
          </a:prstGeom>
        </p:spPr>
        <p:txBody>
          <a:bodyPr/>
          <a:lstStyle>
            <a:lvl1pPr marL="0" indent="0" algn="ctr">
              <a:buNone/>
              <a:defRPr sz="1400">
                <a:solidFill>
                  <a:schemeClr val="accent3"/>
                </a:solidFill>
              </a:defRPr>
            </a:lvl1pPr>
          </a:lstStyle>
          <a:p>
            <a:pPr lvl="0"/>
            <a:r>
              <a:rPr lang="es-ES" dirty="0"/>
              <a:t>Texto 2</a:t>
            </a:r>
          </a:p>
        </p:txBody>
      </p:sp>
    </p:spTree>
    <p:extLst>
      <p:ext uri="{BB962C8B-B14F-4D97-AF65-F5344CB8AC3E}">
        <p14:creationId xmlns:p14="http://schemas.microsoft.com/office/powerpoint/2010/main" val="38157153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o Imagen4">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CACB1AAE-0438-47C7-A91B-F198D6DD890E}"/>
              </a:ext>
            </a:extLst>
          </p:cNvPr>
          <p:cNvSpPr>
            <a:spLocks noGrp="1"/>
          </p:cNvSpPr>
          <p:nvPr>
            <p:ph type="ftr" sz="quarter" idx="10"/>
          </p:nvPr>
        </p:nvSpPr>
        <p:spPr/>
        <p:txBody>
          <a:bodyPr/>
          <a:lstStyle/>
          <a:p>
            <a:endParaRPr lang="es-ES">
              <a:latin typeface="Barlow Semi Condensed Light" panose="00000406000000000000" pitchFamily="2" charset="0"/>
            </a:endParaRPr>
          </a:p>
          <a:p>
            <a:r>
              <a:rPr lang="es-ES">
                <a:latin typeface="Barlow Semi Condensed Light" panose="00000406000000000000" pitchFamily="2" charset="0"/>
              </a:rPr>
              <a:t>www.zerolynx.com</a:t>
            </a:r>
          </a:p>
          <a:p>
            <a:endParaRPr lang="es-ES" dirty="0"/>
          </a:p>
        </p:txBody>
      </p:sp>
      <p:sp>
        <p:nvSpPr>
          <p:cNvPr id="4" name="Marcador de número de diapositiva 3">
            <a:extLst>
              <a:ext uri="{FF2B5EF4-FFF2-40B4-BE49-F238E27FC236}">
                <a16:creationId xmlns:a16="http://schemas.microsoft.com/office/drawing/2014/main" id="{ADE6B449-7EA5-4471-BAC2-41D1C07690D8}"/>
              </a:ext>
            </a:extLst>
          </p:cNvPr>
          <p:cNvSpPr>
            <a:spLocks noGrp="1"/>
          </p:cNvSpPr>
          <p:nvPr>
            <p:ph type="sldNum" sz="quarter" idx="11"/>
          </p:nvPr>
        </p:nvSpPr>
        <p:spPr/>
        <p:txBody>
          <a:bodyPr/>
          <a:lstStyle/>
          <a:p>
            <a:fld id="{3C1362AD-25E3-4472-B47A-68C0FD1E1CD8}" type="slidenum">
              <a:rPr lang="es-ES" smtClean="0"/>
              <a:pPr/>
              <a:t>‹Nº›</a:t>
            </a:fld>
            <a:endParaRPr lang="es-ES" dirty="0"/>
          </a:p>
        </p:txBody>
      </p:sp>
      <p:sp>
        <p:nvSpPr>
          <p:cNvPr id="7" name="Marcador de texto 10">
            <a:extLst>
              <a:ext uri="{FF2B5EF4-FFF2-40B4-BE49-F238E27FC236}">
                <a16:creationId xmlns:a16="http://schemas.microsoft.com/office/drawing/2014/main" id="{3D89BEE6-45B1-4515-850D-BC42EA096154}"/>
              </a:ext>
            </a:extLst>
          </p:cNvPr>
          <p:cNvSpPr>
            <a:spLocks noGrp="1"/>
          </p:cNvSpPr>
          <p:nvPr>
            <p:ph type="body" sz="quarter" idx="13" hasCustomPrompt="1"/>
          </p:nvPr>
        </p:nvSpPr>
        <p:spPr>
          <a:xfrm>
            <a:off x="567170" y="514351"/>
            <a:ext cx="10574337" cy="527050"/>
          </a:xfrm>
          <a:prstGeom prst="rect">
            <a:avLst/>
          </a:prstGeom>
        </p:spPr>
        <p:txBody>
          <a:bodyPr/>
          <a:lstStyle>
            <a:lvl1pPr marL="0" indent="0">
              <a:buNone/>
              <a:defRPr sz="3600">
                <a:solidFill>
                  <a:schemeClr val="tx2"/>
                </a:solidFill>
                <a:latin typeface="+mj-lt"/>
              </a:defRPr>
            </a:lvl1pPr>
          </a:lstStyle>
          <a:p>
            <a:pPr lvl="0"/>
            <a:r>
              <a:rPr lang="es-ES" dirty="0"/>
              <a:t>Título 1</a:t>
            </a:r>
          </a:p>
        </p:txBody>
      </p:sp>
      <p:sp>
        <p:nvSpPr>
          <p:cNvPr id="11" name="Marcador de texto 12">
            <a:extLst>
              <a:ext uri="{FF2B5EF4-FFF2-40B4-BE49-F238E27FC236}">
                <a16:creationId xmlns:a16="http://schemas.microsoft.com/office/drawing/2014/main" id="{4B2E9F0C-D986-4738-96E5-1BD1ACBBAAD3}"/>
              </a:ext>
            </a:extLst>
          </p:cNvPr>
          <p:cNvSpPr>
            <a:spLocks noGrp="1"/>
          </p:cNvSpPr>
          <p:nvPr>
            <p:ph type="body" sz="quarter" idx="14" hasCustomPrompt="1"/>
          </p:nvPr>
        </p:nvSpPr>
        <p:spPr>
          <a:xfrm>
            <a:off x="573088" y="1639888"/>
            <a:ext cx="4960546" cy="3932382"/>
          </a:xfrm>
          <a:prstGeom prst="rect">
            <a:avLst/>
          </a:prstGeom>
        </p:spPr>
        <p:txBody>
          <a:bodyPr/>
          <a:lstStyle>
            <a:lvl1pPr marL="0" indent="0">
              <a:buNone/>
              <a:defRPr sz="1600">
                <a:solidFill>
                  <a:schemeClr val="accent3"/>
                </a:solidFill>
              </a:defRPr>
            </a:lvl1pPr>
          </a:lstStyle>
          <a:p>
            <a:pPr marL="0" indent="0" algn="just">
              <a:buNone/>
            </a:pPr>
            <a:r>
              <a:rPr lang="es-ES" sz="1600" b="0" i="0" dirty="0">
                <a:solidFill>
                  <a:srgbClr val="575756"/>
                </a:solidFill>
                <a:effectLst/>
                <a:latin typeface="Barlow Semi Condensed" panose="00000506000000000000" pitchFamily="2" charset="0"/>
              </a:rPr>
              <a:t>Texto 1. </a:t>
            </a:r>
            <a:r>
              <a:rPr lang="es-ES" sz="1600" b="0" i="0" dirty="0" err="1">
                <a:solidFill>
                  <a:srgbClr val="575756"/>
                </a:solidFill>
                <a:effectLst/>
                <a:latin typeface="Barlow Semi Condensed" panose="00000506000000000000" pitchFamily="2" charset="0"/>
              </a:rPr>
              <a:t>Morbi</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nec</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metus</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congue</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nibh</a:t>
            </a:r>
            <a:r>
              <a:rPr lang="es-ES" sz="1600" b="0" i="0" dirty="0">
                <a:solidFill>
                  <a:srgbClr val="575756"/>
                </a:solidFill>
                <a:effectLst/>
                <a:latin typeface="Barlow Semi Condensed" panose="00000506000000000000" pitchFamily="2" charset="0"/>
              </a:rPr>
              <a:t> auctor </a:t>
            </a:r>
            <a:r>
              <a:rPr lang="es-ES" sz="1600" b="0" i="0" dirty="0" err="1">
                <a:solidFill>
                  <a:srgbClr val="575756"/>
                </a:solidFill>
                <a:effectLst/>
                <a:latin typeface="Barlow Semi Condensed" panose="00000506000000000000" pitchFamily="2" charset="0"/>
              </a:rPr>
              <a:t>blandit</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Curabitur</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eleifend</a:t>
            </a:r>
            <a:r>
              <a:rPr lang="es-ES" sz="1600" b="0" i="0" dirty="0">
                <a:solidFill>
                  <a:srgbClr val="575756"/>
                </a:solidFill>
                <a:effectLst/>
                <a:latin typeface="Barlow Semi Condensed" panose="00000506000000000000" pitchFamily="2" charset="0"/>
              </a:rPr>
              <a:t> at </a:t>
            </a:r>
            <a:r>
              <a:rPr lang="es-ES" sz="1600" b="0" i="0" dirty="0" err="1">
                <a:solidFill>
                  <a:srgbClr val="575756"/>
                </a:solidFill>
                <a:effectLst/>
                <a:latin typeface="Barlow Semi Condensed" panose="00000506000000000000" pitchFamily="2" charset="0"/>
              </a:rPr>
              <a:t>nibh</a:t>
            </a:r>
            <a:r>
              <a:rPr lang="es-ES" sz="1600" b="0" i="0" dirty="0">
                <a:solidFill>
                  <a:srgbClr val="575756"/>
                </a:solidFill>
                <a:effectLst/>
                <a:latin typeface="Barlow Semi Condensed" panose="00000506000000000000" pitchFamily="2" charset="0"/>
              </a:rPr>
              <a:t> quis </a:t>
            </a:r>
            <a:r>
              <a:rPr lang="es-ES" sz="1600" b="0" i="0" dirty="0" err="1">
                <a:solidFill>
                  <a:srgbClr val="575756"/>
                </a:solidFill>
                <a:effectLst/>
                <a:latin typeface="Barlow Semi Condensed" panose="00000506000000000000" pitchFamily="2" charset="0"/>
              </a:rPr>
              <a:t>tincidunt</a:t>
            </a:r>
            <a:r>
              <a:rPr lang="es-ES" sz="1600" b="0" i="0" dirty="0">
                <a:solidFill>
                  <a:srgbClr val="575756"/>
                </a:solidFill>
                <a:effectLst/>
                <a:latin typeface="Barlow Semi Condensed" panose="00000506000000000000" pitchFamily="2" charset="0"/>
              </a:rPr>
              <a:t>. Cras </a:t>
            </a:r>
            <a:r>
              <a:rPr lang="es-ES" sz="1600" b="0" i="0" dirty="0" err="1">
                <a:solidFill>
                  <a:srgbClr val="575756"/>
                </a:solidFill>
                <a:effectLst/>
                <a:latin typeface="Barlow Semi Condensed" panose="00000506000000000000" pitchFamily="2" charset="0"/>
              </a:rPr>
              <a:t>ligula</a:t>
            </a:r>
            <a:r>
              <a:rPr lang="es-ES" sz="1600" b="0" i="0" dirty="0">
                <a:solidFill>
                  <a:srgbClr val="575756"/>
                </a:solidFill>
                <a:effectLst/>
                <a:latin typeface="Barlow Semi Condensed" panose="00000506000000000000" pitchFamily="2" charset="0"/>
              </a:rPr>
              <a:t> mauris, </a:t>
            </a:r>
            <a:r>
              <a:rPr lang="es-ES" sz="1600" b="0" i="0" dirty="0" err="1">
                <a:solidFill>
                  <a:srgbClr val="575756"/>
                </a:solidFill>
                <a:effectLst/>
                <a:latin typeface="Barlow Semi Condensed" panose="00000506000000000000" pitchFamily="2" charset="0"/>
              </a:rPr>
              <a:t>pellentesque</a:t>
            </a:r>
            <a:r>
              <a:rPr lang="es-ES" sz="1600" b="0" i="0" dirty="0">
                <a:solidFill>
                  <a:srgbClr val="575756"/>
                </a:solidFill>
                <a:effectLst/>
                <a:latin typeface="Barlow Semi Condensed" panose="00000506000000000000" pitchFamily="2" charset="0"/>
              </a:rPr>
              <a:t> non </a:t>
            </a:r>
            <a:r>
              <a:rPr lang="es-ES" sz="1600" b="0" i="0" dirty="0" err="1">
                <a:solidFill>
                  <a:srgbClr val="575756"/>
                </a:solidFill>
                <a:effectLst/>
                <a:latin typeface="Barlow Semi Condensed" panose="00000506000000000000" pitchFamily="2" charset="0"/>
              </a:rPr>
              <a:t>nulla</a:t>
            </a:r>
            <a:r>
              <a:rPr lang="es-ES" sz="1600" b="0" i="0" dirty="0">
                <a:solidFill>
                  <a:srgbClr val="575756"/>
                </a:solidFill>
                <a:effectLst/>
                <a:latin typeface="Barlow Semi Condensed" panose="00000506000000000000" pitchFamily="2" charset="0"/>
              </a:rPr>
              <a:t> ut, </a:t>
            </a:r>
            <a:r>
              <a:rPr lang="es-ES" sz="1600" b="0" i="0" dirty="0" err="1">
                <a:solidFill>
                  <a:srgbClr val="575756"/>
                </a:solidFill>
                <a:effectLst/>
                <a:latin typeface="Barlow Semi Condensed" panose="00000506000000000000" pitchFamily="2" charset="0"/>
              </a:rPr>
              <a:t>venenatis</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iaculis</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velit</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Vivamus</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dapibus</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dapibus</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dignissim</a:t>
            </a:r>
            <a:r>
              <a:rPr lang="es-ES" sz="1600" b="0" i="0" dirty="0">
                <a:solidFill>
                  <a:srgbClr val="575756"/>
                </a:solidFill>
                <a:effectLst/>
                <a:latin typeface="Barlow Semi Condensed" panose="00000506000000000000" pitchFamily="2" charset="0"/>
              </a:rPr>
              <a:t>. Quisque </a:t>
            </a:r>
            <a:r>
              <a:rPr lang="es-ES" sz="1600" b="0" i="0" dirty="0" err="1">
                <a:solidFill>
                  <a:srgbClr val="575756"/>
                </a:solidFill>
                <a:effectLst/>
                <a:latin typeface="Barlow Semi Condensed" panose="00000506000000000000" pitchFamily="2" charset="0"/>
              </a:rPr>
              <a:t>vulputate</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finibus</a:t>
            </a:r>
            <a:r>
              <a:rPr lang="es-ES" sz="1600" b="0" i="0" dirty="0">
                <a:solidFill>
                  <a:srgbClr val="575756"/>
                </a:solidFill>
                <a:effectLst/>
                <a:latin typeface="Barlow Semi Condensed" panose="00000506000000000000" pitchFamily="2" charset="0"/>
              </a:rPr>
              <a:t> urna. </a:t>
            </a:r>
            <a:r>
              <a:rPr lang="es-ES" sz="1600" b="0" i="0" dirty="0" err="1">
                <a:solidFill>
                  <a:srgbClr val="575756"/>
                </a:solidFill>
                <a:effectLst/>
                <a:latin typeface="Barlow Semi Condensed" panose="00000506000000000000" pitchFamily="2" charset="0"/>
              </a:rPr>
              <a:t>Phasellus</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luctus</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lacus</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eget</a:t>
            </a:r>
            <a:r>
              <a:rPr lang="es-ES" sz="1600" b="0" i="0" dirty="0">
                <a:solidFill>
                  <a:srgbClr val="575756"/>
                </a:solidFill>
                <a:effectLst/>
                <a:latin typeface="Barlow Semi Condensed" panose="00000506000000000000" pitchFamily="2" charset="0"/>
              </a:rPr>
              <a:t> auctor </a:t>
            </a:r>
            <a:r>
              <a:rPr lang="es-ES" sz="1600" b="0" i="0" dirty="0" err="1">
                <a:solidFill>
                  <a:srgbClr val="575756"/>
                </a:solidFill>
                <a:effectLst/>
                <a:latin typeface="Barlow Semi Condensed" panose="00000506000000000000" pitchFamily="2" charset="0"/>
              </a:rPr>
              <a:t>egestas</a:t>
            </a:r>
            <a:r>
              <a:rPr lang="es-ES" sz="1600" b="0" i="0" dirty="0">
                <a:solidFill>
                  <a:srgbClr val="575756"/>
                </a:solidFill>
                <a:effectLst/>
                <a:latin typeface="Barlow Semi Condensed" panose="00000506000000000000" pitchFamily="2" charset="0"/>
              </a:rPr>
              <a:t>, ante nunc ultrices nunc, id </a:t>
            </a:r>
            <a:r>
              <a:rPr lang="es-ES" sz="1600" b="0" i="0" dirty="0" err="1">
                <a:solidFill>
                  <a:srgbClr val="575756"/>
                </a:solidFill>
                <a:effectLst/>
                <a:latin typeface="Barlow Semi Condensed" panose="00000506000000000000" pitchFamily="2" charset="0"/>
              </a:rPr>
              <a:t>consectetur</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elit</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arcu</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vel</a:t>
            </a:r>
            <a:r>
              <a:rPr lang="es-ES" sz="1600" b="0" i="0" dirty="0">
                <a:solidFill>
                  <a:srgbClr val="575756"/>
                </a:solidFill>
                <a:effectLst/>
                <a:latin typeface="Barlow Semi Condensed" panose="00000506000000000000" pitchFamily="2" charset="0"/>
              </a:rPr>
              <a:t> mauris. </a:t>
            </a:r>
            <a:r>
              <a:rPr lang="es-ES" sz="1600" b="0" i="0" dirty="0" err="1">
                <a:solidFill>
                  <a:srgbClr val="575756"/>
                </a:solidFill>
                <a:effectLst/>
                <a:latin typeface="Barlow Semi Condensed" panose="00000506000000000000" pitchFamily="2" charset="0"/>
              </a:rPr>
              <a:t>Fusce</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eget</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lorem</a:t>
            </a:r>
            <a:r>
              <a:rPr lang="es-ES" sz="1600" b="0" i="0" dirty="0">
                <a:solidFill>
                  <a:srgbClr val="575756"/>
                </a:solidFill>
                <a:effectLst/>
                <a:latin typeface="Barlow Semi Condensed" panose="00000506000000000000" pitchFamily="2" charset="0"/>
              </a:rPr>
              <a:t> nunc. Quisque a vehicula mi. </a:t>
            </a:r>
            <a:r>
              <a:rPr lang="es-ES" sz="1600" b="0" i="0" dirty="0" err="1">
                <a:solidFill>
                  <a:srgbClr val="575756"/>
                </a:solidFill>
                <a:effectLst/>
                <a:latin typeface="Barlow Semi Condensed" panose="00000506000000000000" pitchFamily="2" charset="0"/>
              </a:rPr>
              <a:t>Maecenas</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pharetra</a:t>
            </a:r>
            <a:r>
              <a:rPr lang="es-ES" sz="1600" b="0" i="0" dirty="0">
                <a:solidFill>
                  <a:srgbClr val="575756"/>
                </a:solidFill>
                <a:effectLst/>
                <a:latin typeface="Barlow Semi Condensed" panose="00000506000000000000" pitchFamily="2" charset="0"/>
              </a:rPr>
              <a:t> ultrices </a:t>
            </a:r>
            <a:r>
              <a:rPr lang="es-ES" sz="1600" b="0" i="0" dirty="0" err="1">
                <a:solidFill>
                  <a:srgbClr val="575756"/>
                </a:solidFill>
                <a:effectLst/>
                <a:latin typeface="Barlow Semi Condensed" panose="00000506000000000000" pitchFamily="2" charset="0"/>
              </a:rPr>
              <a:t>lacus</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nec</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facilisis</a:t>
            </a:r>
            <a:r>
              <a:rPr lang="es-ES" sz="1600" b="0" i="0" dirty="0">
                <a:solidFill>
                  <a:srgbClr val="575756"/>
                </a:solidFill>
                <a:effectLst/>
                <a:latin typeface="Barlow Semi Condensed" panose="00000506000000000000" pitchFamily="2" charset="0"/>
              </a:rPr>
              <a:t>.</a:t>
            </a:r>
          </a:p>
          <a:p>
            <a:pPr marL="0" indent="0" algn="just">
              <a:buNone/>
            </a:pPr>
            <a:r>
              <a:rPr lang="es-ES" sz="1600" b="0" i="0" dirty="0" err="1">
                <a:solidFill>
                  <a:srgbClr val="575756"/>
                </a:solidFill>
                <a:effectLst/>
                <a:latin typeface="Barlow Semi Condensed" panose="00000506000000000000" pitchFamily="2" charset="0"/>
              </a:rPr>
              <a:t>Aenean</a:t>
            </a:r>
            <a:r>
              <a:rPr lang="es-ES" sz="1600" b="0" i="0" dirty="0">
                <a:solidFill>
                  <a:srgbClr val="575756"/>
                </a:solidFill>
                <a:effectLst/>
                <a:latin typeface="Barlow Semi Condensed" panose="00000506000000000000" pitchFamily="2" charset="0"/>
              </a:rPr>
              <a:t> non </a:t>
            </a:r>
            <a:r>
              <a:rPr lang="es-ES" sz="1600" b="0" i="0" dirty="0" err="1">
                <a:solidFill>
                  <a:srgbClr val="575756"/>
                </a:solidFill>
                <a:effectLst/>
                <a:latin typeface="Barlow Semi Condensed" panose="00000506000000000000" pitchFamily="2" charset="0"/>
              </a:rPr>
              <a:t>varius</a:t>
            </a:r>
            <a:r>
              <a:rPr lang="es-ES" sz="1600" b="0" i="0" dirty="0">
                <a:solidFill>
                  <a:srgbClr val="575756"/>
                </a:solidFill>
                <a:effectLst/>
                <a:latin typeface="Barlow Semi Condensed" panose="00000506000000000000" pitchFamily="2" charset="0"/>
              </a:rPr>
              <a:t> libero. </a:t>
            </a:r>
            <a:r>
              <a:rPr lang="es-ES" sz="1600" b="0" i="0" dirty="0" err="1">
                <a:solidFill>
                  <a:srgbClr val="575756"/>
                </a:solidFill>
                <a:effectLst/>
                <a:latin typeface="Barlow Semi Condensed" panose="00000506000000000000" pitchFamily="2" charset="0"/>
              </a:rPr>
              <a:t>Phasellus</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condimentum</a:t>
            </a:r>
            <a:r>
              <a:rPr lang="es-ES" sz="1600" b="0" i="0" dirty="0">
                <a:solidFill>
                  <a:srgbClr val="575756"/>
                </a:solidFill>
                <a:effectLst/>
                <a:latin typeface="Barlow Semi Condensed" panose="00000506000000000000" pitchFamily="2" charset="0"/>
              </a:rPr>
              <a:t> id </a:t>
            </a:r>
            <a:r>
              <a:rPr lang="es-ES" sz="1600" b="0" i="0" dirty="0" err="1">
                <a:solidFill>
                  <a:srgbClr val="575756"/>
                </a:solidFill>
                <a:effectLst/>
                <a:latin typeface="Barlow Semi Condensed" panose="00000506000000000000" pitchFamily="2" charset="0"/>
              </a:rPr>
              <a:t>ipsum</a:t>
            </a:r>
            <a:r>
              <a:rPr lang="es-ES" sz="1600" b="0" i="0" dirty="0">
                <a:solidFill>
                  <a:srgbClr val="575756"/>
                </a:solidFill>
                <a:effectLst/>
                <a:latin typeface="Barlow Semi Condensed" panose="00000506000000000000" pitchFamily="2" charset="0"/>
              </a:rPr>
              <a:t> sed </a:t>
            </a:r>
            <a:r>
              <a:rPr lang="es-ES" sz="1600" b="0" i="0" dirty="0" err="1">
                <a:solidFill>
                  <a:srgbClr val="575756"/>
                </a:solidFill>
                <a:effectLst/>
                <a:latin typeface="Barlow Semi Condensed" panose="00000506000000000000" pitchFamily="2" charset="0"/>
              </a:rPr>
              <a:t>tincidunt</a:t>
            </a:r>
            <a:r>
              <a:rPr lang="es-ES" sz="1600" b="0" i="0" dirty="0">
                <a:solidFill>
                  <a:srgbClr val="575756"/>
                </a:solidFill>
                <a:effectLst/>
                <a:latin typeface="Barlow Semi Condensed" panose="00000506000000000000" pitchFamily="2" charset="0"/>
              </a:rPr>
              <a:t>. Ut et odio quis libero </a:t>
            </a:r>
            <a:r>
              <a:rPr lang="es-ES" sz="1600" b="0" i="0" dirty="0" err="1">
                <a:solidFill>
                  <a:srgbClr val="575756"/>
                </a:solidFill>
                <a:effectLst/>
                <a:latin typeface="Barlow Semi Condensed" panose="00000506000000000000" pitchFamily="2" charset="0"/>
              </a:rPr>
              <a:t>vulputate</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vestibulum</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Curabitur</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pellentesque</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dui</a:t>
            </a:r>
            <a:r>
              <a:rPr lang="es-ES" sz="1600" b="0" i="0" dirty="0">
                <a:solidFill>
                  <a:srgbClr val="575756"/>
                </a:solidFill>
                <a:effectLst/>
                <a:latin typeface="Barlow Semi Condensed" panose="00000506000000000000" pitchFamily="2" charset="0"/>
              </a:rPr>
              <a:t> non </a:t>
            </a:r>
            <a:r>
              <a:rPr lang="es-ES" sz="1600" b="0" i="0" dirty="0" err="1">
                <a:solidFill>
                  <a:srgbClr val="575756"/>
                </a:solidFill>
                <a:effectLst/>
                <a:latin typeface="Barlow Semi Condensed" panose="00000506000000000000" pitchFamily="2" charset="0"/>
              </a:rPr>
              <a:t>sodales</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placerat</a:t>
            </a:r>
            <a:r>
              <a:rPr lang="es-ES" sz="1600" b="0" i="0" dirty="0">
                <a:solidFill>
                  <a:srgbClr val="575756"/>
                </a:solidFill>
                <a:effectLst/>
                <a:latin typeface="Barlow Semi Condensed" panose="00000506000000000000" pitchFamily="2" charset="0"/>
              </a:rPr>
              <a:t>. Nunc sed pulvinar </a:t>
            </a:r>
            <a:r>
              <a:rPr lang="es-ES" sz="1600" b="0" i="0" dirty="0" err="1">
                <a:solidFill>
                  <a:srgbClr val="575756"/>
                </a:solidFill>
                <a:effectLst/>
                <a:latin typeface="Barlow Semi Condensed" panose="00000506000000000000" pitchFamily="2" charset="0"/>
              </a:rPr>
              <a:t>purus</a:t>
            </a:r>
            <a:r>
              <a:rPr lang="es-ES" sz="1600" b="0" i="0" dirty="0">
                <a:solidFill>
                  <a:srgbClr val="575756"/>
                </a:solidFill>
                <a:effectLst/>
                <a:latin typeface="Barlow Semi Condensed" panose="00000506000000000000" pitchFamily="2" charset="0"/>
              </a:rPr>
              <a:t>, sed </a:t>
            </a:r>
            <a:r>
              <a:rPr lang="es-ES" sz="1600" b="0" i="0" dirty="0" err="1">
                <a:solidFill>
                  <a:srgbClr val="575756"/>
                </a:solidFill>
                <a:effectLst/>
                <a:latin typeface="Barlow Semi Condensed" panose="00000506000000000000" pitchFamily="2" charset="0"/>
              </a:rPr>
              <a:t>consequat</a:t>
            </a:r>
            <a:r>
              <a:rPr lang="es-ES" sz="1600" b="0" i="0" dirty="0">
                <a:solidFill>
                  <a:srgbClr val="575756"/>
                </a:solidFill>
                <a:effectLst/>
                <a:latin typeface="Barlow Semi Condensed" panose="00000506000000000000" pitchFamily="2" charset="0"/>
              </a:rPr>
              <a:t> eros. </a:t>
            </a:r>
            <a:r>
              <a:rPr lang="es-ES" sz="1600" b="0" i="0" dirty="0" err="1">
                <a:solidFill>
                  <a:srgbClr val="575756"/>
                </a:solidFill>
                <a:effectLst/>
                <a:latin typeface="Barlow Semi Condensed" panose="00000506000000000000" pitchFamily="2" charset="0"/>
              </a:rPr>
              <a:t>Etiam</a:t>
            </a:r>
            <a:r>
              <a:rPr lang="es-ES" sz="1600" b="0" i="0" dirty="0">
                <a:solidFill>
                  <a:srgbClr val="575756"/>
                </a:solidFill>
                <a:effectLst/>
                <a:latin typeface="Barlow Semi Condensed" panose="00000506000000000000" pitchFamily="2" charset="0"/>
              </a:rPr>
              <a:t> ultrices, </a:t>
            </a:r>
            <a:r>
              <a:rPr lang="es-ES" sz="1600" b="0" i="0" dirty="0" err="1">
                <a:solidFill>
                  <a:srgbClr val="575756"/>
                </a:solidFill>
                <a:effectLst/>
                <a:latin typeface="Barlow Semi Condensed" panose="00000506000000000000" pitchFamily="2" charset="0"/>
              </a:rPr>
              <a:t>diam</a:t>
            </a:r>
            <a:r>
              <a:rPr lang="es-ES" sz="1600" b="0" i="0" dirty="0">
                <a:solidFill>
                  <a:srgbClr val="575756"/>
                </a:solidFill>
                <a:effectLst/>
                <a:latin typeface="Barlow Semi Condensed" panose="00000506000000000000" pitchFamily="2" charset="0"/>
              </a:rPr>
              <a:t> ac </a:t>
            </a:r>
            <a:r>
              <a:rPr lang="es-ES" sz="1600" b="0" i="0" dirty="0" err="1">
                <a:solidFill>
                  <a:srgbClr val="575756"/>
                </a:solidFill>
                <a:effectLst/>
                <a:latin typeface="Barlow Semi Condensed" panose="00000506000000000000" pitchFamily="2" charset="0"/>
              </a:rPr>
              <a:t>laoreet</a:t>
            </a:r>
            <a:r>
              <a:rPr lang="es-ES" sz="1600" b="0" i="0" dirty="0">
                <a:solidFill>
                  <a:srgbClr val="575756"/>
                </a:solidFill>
                <a:effectLst/>
                <a:latin typeface="Barlow Semi Condensed" panose="00000506000000000000" pitchFamily="2" charset="0"/>
              </a:rPr>
              <a:t> lacinia, dolor </a:t>
            </a:r>
            <a:r>
              <a:rPr lang="es-ES" sz="1600" b="0" i="0" dirty="0" err="1">
                <a:solidFill>
                  <a:srgbClr val="575756"/>
                </a:solidFill>
                <a:effectLst/>
                <a:latin typeface="Barlow Semi Condensed" panose="00000506000000000000" pitchFamily="2" charset="0"/>
              </a:rPr>
              <a:t>purus</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aliquet</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elit</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sit</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amet</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dignissim</a:t>
            </a:r>
            <a:r>
              <a:rPr lang="es-ES" sz="1600" b="0" i="0" dirty="0">
                <a:solidFill>
                  <a:srgbClr val="575756"/>
                </a:solidFill>
                <a:effectLst/>
                <a:latin typeface="Barlow Semi Condensed" panose="00000506000000000000" pitchFamily="2" charset="0"/>
              </a:rPr>
              <a:t> dolor </a:t>
            </a:r>
            <a:r>
              <a:rPr lang="es-ES" sz="1600" b="0" i="0" dirty="0" err="1">
                <a:solidFill>
                  <a:srgbClr val="575756"/>
                </a:solidFill>
                <a:effectLst/>
                <a:latin typeface="Barlow Semi Condensed" panose="00000506000000000000" pitchFamily="2" charset="0"/>
              </a:rPr>
              <a:t>lacus</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sit</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amet</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nibh</a:t>
            </a:r>
            <a:r>
              <a:rPr lang="es-ES" sz="1600" b="0" i="0" dirty="0">
                <a:solidFill>
                  <a:srgbClr val="575756"/>
                </a:solidFill>
                <a:effectLst/>
                <a:latin typeface="Barlow Semi Condensed" panose="00000506000000000000" pitchFamily="2" charset="0"/>
              </a:rPr>
              <a:t>. </a:t>
            </a:r>
            <a:endParaRPr lang="es-ES" dirty="0"/>
          </a:p>
        </p:txBody>
      </p:sp>
      <p:sp>
        <p:nvSpPr>
          <p:cNvPr id="5" name="Marcador de posición de imagen 4">
            <a:extLst>
              <a:ext uri="{FF2B5EF4-FFF2-40B4-BE49-F238E27FC236}">
                <a16:creationId xmlns:a16="http://schemas.microsoft.com/office/drawing/2014/main" id="{29FAE756-31AB-4011-9736-25A7E688FA82}"/>
              </a:ext>
            </a:extLst>
          </p:cNvPr>
          <p:cNvSpPr>
            <a:spLocks noGrp="1"/>
          </p:cNvSpPr>
          <p:nvPr>
            <p:ph type="pic" sz="quarter" idx="15"/>
          </p:nvPr>
        </p:nvSpPr>
        <p:spPr>
          <a:xfrm>
            <a:off x="6658368" y="1640033"/>
            <a:ext cx="4883150" cy="3932237"/>
          </a:xfrm>
          <a:prstGeom prst="rect">
            <a:avLst/>
          </a:prstGeom>
        </p:spPr>
        <p:txBody>
          <a:bodyPr/>
          <a:lstStyle/>
          <a:p>
            <a:endParaRPr lang="es-ES"/>
          </a:p>
        </p:txBody>
      </p:sp>
    </p:spTree>
    <p:extLst>
      <p:ext uri="{BB962C8B-B14F-4D97-AF65-F5344CB8AC3E}">
        <p14:creationId xmlns:p14="http://schemas.microsoft.com/office/powerpoint/2010/main" val="34055334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o Imagen5">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B361B9DF-55D6-4B64-9FF2-A76A3FA9F0C0}"/>
              </a:ext>
            </a:extLst>
          </p:cNvPr>
          <p:cNvSpPr>
            <a:spLocks noGrp="1"/>
          </p:cNvSpPr>
          <p:nvPr>
            <p:ph type="ftr" sz="quarter" idx="10"/>
          </p:nvPr>
        </p:nvSpPr>
        <p:spPr/>
        <p:txBody>
          <a:bodyPr/>
          <a:lstStyle/>
          <a:p>
            <a:endParaRPr lang="es-ES">
              <a:latin typeface="Barlow Semi Condensed Light" panose="00000406000000000000" pitchFamily="2" charset="0"/>
            </a:endParaRPr>
          </a:p>
          <a:p>
            <a:r>
              <a:rPr lang="es-ES">
                <a:latin typeface="Barlow Semi Condensed Light" panose="00000406000000000000" pitchFamily="2" charset="0"/>
              </a:rPr>
              <a:t>www.zerolynx.com</a:t>
            </a:r>
          </a:p>
          <a:p>
            <a:endParaRPr lang="es-ES" dirty="0"/>
          </a:p>
        </p:txBody>
      </p:sp>
      <p:sp>
        <p:nvSpPr>
          <p:cNvPr id="4" name="Marcador de número de diapositiva 3">
            <a:extLst>
              <a:ext uri="{FF2B5EF4-FFF2-40B4-BE49-F238E27FC236}">
                <a16:creationId xmlns:a16="http://schemas.microsoft.com/office/drawing/2014/main" id="{9CD55E43-07F3-4E42-82CB-ABA50B5FE536}"/>
              </a:ext>
            </a:extLst>
          </p:cNvPr>
          <p:cNvSpPr>
            <a:spLocks noGrp="1"/>
          </p:cNvSpPr>
          <p:nvPr>
            <p:ph type="sldNum" sz="quarter" idx="11"/>
          </p:nvPr>
        </p:nvSpPr>
        <p:spPr/>
        <p:txBody>
          <a:bodyPr/>
          <a:lstStyle/>
          <a:p>
            <a:fld id="{3C1362AD-25E3-4472-B47A-68C0FD1E1CD8}" type="slidenum">
              <a:rPr lang="es-ES" smtClean="0"/>
              <a:pPr/>
              <a:t>‹Nº›</a:t>
            </a:fld>
            <a:endParaRPr lang="es-ES" dirty="0"/>
          </a:p>
        </p:txBody>
      </p:sp>
      <p:sp>
        <p:nvSpPr>
          <p:cNvPr id="5" name="Rectángulo 4">
            <a:extLst>
              <a:ext uri="{FF2B5EF4-FFF2-40B4-BE49-F238E27FC236}">
                <a16:creationId xmlns:a16="http://schemas.microsoft.com/office/drawing/2014/main" id="{C292D689-7DEA-4FD7-8607-D5CA044E8A78}"/>
              </a:ext>
            </a:extLst>
          </p:cNvPr>
          <p:cNvSpPr/>
          <p:nvPr userDrawn="1"/>
        </p:nvSpPr>
        <p:spPr>
          <a:xfrm>
            <a:off x="10522" y="1632094"/>
            <a:ext cx="6699932" cy="3932382"/>
          </a:xfrm>
          <a:prstGeom prst="rect">
            <a:avLst/>
          </a:prstGeom>
          <a:solidFill>
            <a:srgbClr val="0F70B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Marcador de texto 10">
            <a:extLst>
              <a:ext uri="{FF2B5EF4-FFF2-40B4-BE49-F238E27FC236}">
                <a16:creationId xmlns:a16="http://schemas.microsoft.com/office/drawing/2014/main" id="{941CD0A6-0F5B-455B-8C4D-3D8BE9601B49}"/>
              </a:ext>
            </a:extLst>
          </p:cNvPr>
          <p:cNvSpPr>
            <a:spLocks noGrp="1"/>
          </p:cNvSpPr>
          <p:nvPr>
            <p:ph type="body" sz="quarter" idx="13" hasCustomPrompt="1"/>
          </p:nvPr>
        </p:nvSpPr>
        <p:spPr>
          <a:xfrm>
            <a:off x="567170" y="514351"/>
            <a:ext cx="1498191" cy="513780"/>
          </a:xfrm>
          <a:prstGeom prst="rect">
            <a:avLst/>
          </a:prstGeom>
        </p:spPr>
        <p:txBody>
          <a:bodyPr/>
          <a:lstStyle>
            <a:lvl1pPr marL="0" indent="0">
              <a:buNone/>
              <a:defRPr sz="3600">
                <a:solidFill>
                  <a:schemeClr val="tx2"/>
                </a:solidFill>
                <a:latin typeface="+mj-lt"/>
              </a:defRPr>
            </a:lvl1pPr>
          </a:lstStyle>
          <a:p>
            <a:pPr lvl="0"/>
            <a:r>
              <a:rPr lang="es-ES" dirty="0"/>
              <a:t>Título 1</a:t>
            </a:r>
          </a:p>
        </p:txBody>
      </p:sp>
      <p:sp>
        <p:nvSpPr>
          <p:cNvPr id="10" name="Marcador de texto 20">
            <a:extLst>
              <a:ext uri="{FF2B5EF4-FFF2-40B4-BE49-F238E27FC236}">
                <a16:creationId xmlns:a16="http://schemas.microsoft.com/office/drawing/2014/main" id="{E3FBB3F9-D670-4318-AC54-F0A7B851B025}"/>
              </a:ext>
            </a:extLst>
          </p:cNvPr>
          <p:cNvSpPr>
            <a:spLocks noGrp="1"/>
          </p:cNvSpPr>
          <p:nvPr>
            <p:ph type="body" sz="quarter" idx="14" hasCustomPrompt="1"/>
          </p:nvPr>
        </p:nvSpPr>
        <p:spPr>
          <a:xfrm>
            <a:off x="2128838" y="596283"/>
            <a:ext cx="2911475" cy="365125"/>
          </a:xfrm>
          <a:prstGeom prst="rect">
            <a:avLst/>
          </a:prstGeom>
        </p:spPr>
        <p:txBody>
          <a:bodyPr/>
          <a:lstStyle>
            <a:lvl1pPr marL="0" indent="0">
              <a:buNone/>
              <a:defRPr>
                <a:solidFill>
                  <a:schemeClr val="accent1"/>
                </a:solidFill>
                <a:latin typeface="+mj-lt"/>
              </a:defRPr>
            </a:lvl1pPr>
          </a:lstStyle>
          <a:p>
            <a:pPr lvl="0"/>
            <a:r>
              <a:rPr lang="es-ES" dirty="0"/>
              <a:t>&gt; Título 2</a:t>
            </a:r>
          </a:p>
        </p:txBody>
      </p:sp>
      <p:sp>
        <p:nvSpPr>
          <p:cNvPr id="11" name="Marcador de texto 4">
            <a:extLst>
              <a:ext uri="{FF2B5EF4-FFF2-40B4-BE49-F238E27FC236}">
                <a16:creationId xmlns:a16="http://schemas.microsoft.com/office/drawing/2014/main" id="{8472830F-C927-4483-923E-2B4C5B52F76F}"/>
              </a:ext>
            </a:extLst>
          </p:cNvPr>
          <p:cNvSpPr>
            <a:spLocks noGrp="1"/>
          </p:cNvSpPr>
          <p:nvPr>
            <p:ph type="body" sz="quarter" idx="19" hasCustomPrompt="1"/>
          </p:nvPr>
        </p:nvSpPr>
        <p:spPr>
          <a:xfrm>
            <a:off x="577692" y="2185340"/>
            <a:ext cx="5528830" cy="3096896"/>
          </a:xfrm>
          <a:prstGeom prst="rect">
            <a:avLst/>
          </a:prstGeom>
        </p:spPr>
        <p:txBody>
          <a:bodyPr/>
          <a:lstStyle>
            <a:lvl1pPr marL="0" indent="0">
              <a:buNone/>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Texto 1.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Morbi</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nec</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metus</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congue</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nibh</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auctor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blandit</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Curabitur</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eleifend</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nibh</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quis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tincidunt</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Cras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ligula</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mauris,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pellentesque</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non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nulla</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ut,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venenatis</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iaculis</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velit</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Vivamus</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dapibus</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dapibus</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dignissim</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Quisque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vulputate</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finibus</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urna.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Phasellus</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luctus</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lacus</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eget</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auctor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egestas</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ante nunc ultrices nunc, id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consectetur</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elit</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arcu</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vel</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mauris.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Fusce</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eget</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lorem</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nunc. Quisque a vehicula mi.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Maecenas</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pharetra</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ultrices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lacus</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nec</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 </a:t>
            </a:r>
            <a:r>
              <a:rPr kumimoji="0" lang="es-ES" sz="1600" b="0" i="0" u="none" strike="noStrike" kern="1200" cap="none" spc="0" normalizeH="0" baseline="0" noProof="0" dirty="0" err="1">
                <a:ln>
                  <a:noFill/>
                </a:ln>
                <a:solidFill>
                  <a:sysClr val="window" lastClr="FFFFFF"/>
                </a:solidFill>
                <a:effectLst/>
                <a:uLnTx/>
                <a:uFillTx/>
                <a:latin typeface="Barlow Semi Condensed" panose="00000506000000000000" pitchFamily="2" charset="0"/>
                <a:ea typeface="+mn-ea"/>
                <a:cs typeface="+mn-cs"/>
              </a:rPr>
              <a:t>facilisis</a:t>
            </a:r>
            <a:r>
              <a:rPr kumimoji="0" lang="es-ES" sz="1600" b="0" i="0" u="none" strike="noStrike" kern="1200" cap="none" spc="0" normalizeH="0" baseline="0" noProof="0" dirty="0">
                <a:ln>
                  <a:noFill/>
                </a:ln>
                <a:solidFill>
                  <a:sysClr val="window" lastClr="FFFFFF"/>
                </a:solidFill>
                <a:effectLst/>
                <a:uLnTx/>
                <a:uFillTx/>
                <a:latin typeface="Barlow Semi Condensed" panose="00000506000000000000" pitchFamily="2" charset="0"/>
                <a:ea typeface="+mn-ea"/>
                <a:cs typeface="+mn-cs"/>
              </a:rPr>
              <a:t>.</a:t>
            </a:r>
          </a:p>
          <a:p>
            <a:pPr lvl="0"/>
            <a:endParaRPr lang="es-ES" dirty="0"/>
          </a:p>
        </p:txBody>
      </p:sp>
      <p:sp>
        <p:nvSpPr>
          <p:cNvPr id="7" name="Marcador de posición de imagen 6">
            <a:extLst>
              <a:ext uri="{FF2B5EF4-FFF2-40B4-BE49-F238E27FC236}">
                <a16:creationId xmlns:a16="http://schemas.microsoft.com/office/drawing/2014/main" id="{2D6BBAF5-6AE8-41A4-8A6E-E8431472E397}"/>
              </a:ext>
            </a:extLst>
          </p:cNvPr>
          <p:cNvSpPr>
            <a:spLocks noGrp="1"/>
          </p:cNvSpPr>
          <p:nvPr>
            <p:ph type="pic" sz="quarter" idx="20"/>
          </p:nvPr>
        </p:nvSpPr>
        <p:spPr>
          <a:xfrm>
            <a:off x="6710455" y="1628775"/>
            <a:ext cx="4857658" cy="3932382"/>
          </a:xfrm>
          <a:prstGeom prst="rect">
            <a:avLst/>
          </a:prstGeom>
        </p:spPr>
        <p:txBody>
          <a:bodyPr/>
          <a:lstStyle/>
          <a:p>
            <a:endParaRPr lang="es-ES"/>
          </a:p>
        </p:txBody>
      </p:sp>
    </p:spTree>
    <p:extLst>
      <p:ext uri="{BB962C8B-B14F-4D97-AF65-F5344CB8AC3E}">
        <p14:creationId xmlns:p14="http://schemas.microsoft.com/office/powerpoint/2010/main" val="3547373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o Imagen6">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7B1F5988-2C67-440F-B385-23F7A16E7F25}"/>
              </a:ext>
            </a:extLst>
          </p:cNvPr>
          <p:cNvSpPr>
            <a:spLocks noGrp="1"/>
          </p:cNvSpPr>
          <p:nvPr>
            <p:ph type="ftr" sz="quarter" idx="10"/>
          </p:nvPr>
        </p:nvSpPr>
        <p:spPr/>
        <p:txBody>
          <a:bodyPr/>
          <a:lstStyle/>
          <a:p>
            <a:endParaRPr lang="es-ES">
              <a:latin typeface="Barlow Semi Condensed Light" panose="00000406000000000000" pitchFamily="2" charset="0"/>
            </a:endParaRPr>
          </a:p>
          <a:p>
            <a:r>
              <a:rPr lang="es-ES">
                <a:latin typeface="Barlow Semi Condensed Light" panose="00000406000000000000" pitchFamily="2" charset="0"/>
              </a:rPr>
              <a:t>www.zerolynx.com</a:t>
            </a:r>
          </a:p>
          <a:p>
            <a:endParaRPr lang="es-ES" dirty="0"/>
          </a:p>
        </p:txBody>
      </p:sp>
      <p:sp>
        <p:nvSpPr>
          <p:cNvPr id="4" name="Marcador de número de diapositiva 3">
            <a:extLst>
              <a:ext uri="{FF2B5EF4-FFF2-40B4-BE49-F238E27FC236}">
                <a16:creationId xmlns:a16="http://schemas.microsoft.com/office/drawing/2014/main" id="{33171E3F-E9AC-4640-B34B-EC833D48819A}"/>
              </a:ext>
            </a:extLst>
          </p:cNvPr>
          <p:cNvSpPr>
            <a:spLocks noGrp="1"/>
          </p:cNvSpPr>
          <p:nvPr>
            <p:ph type="sldNum" sz="quarter" idx="11"/>
          </p:nvPr>
        </p:nvSpPr>
        <p:spPr/>
        <p:txBody>
          <a:bodyPr/>
          <a:lstStyle/>
          <a:p>
            <a:fld id="{3C1362AD-25E3-4472-B47A-68C0FD1E1CD8}" type="slidenum">
              <a:rPr lang="es-ES" smtClean="0"/>
              <a:pPr/>
              <a:t>‹Nº›</a:t>
            </a:fld>
            <a:endParaRPr lang="es-ES" dirty="0"/>
          </a:p>
        </p:txBody>
      </p:sp>
      <p:sp>
        <p:nvSpPr>
          <p:cNvPr id="8" name="Marcador de texto 12">
            <a:extLst>
              <a:ext uri="{FF2B5EF4-FFF2-40B4-BE49-F238E27FC236}">
                <a16:creationId xmlns:a16="http://schemas.microsoft.com/office/drawing/2014/main" id="{419225FE-2426-47DD-BCF2-8DD98C849B12}"/>
              </a:ext>
            </a:extLst>
          </p:cNvPr>
          <p:cNvSpPr>
            <a:spLocks noGrp="1"/>
          </p:cNvSpPr>
          <p:nvPr>
            <p:ph type="body" sz="quarter" idx="14" hasCustomPrompt="1"/>
          </p:nvPr>
        </p:nvSpPr>
        <p:spPr>
          <a:xfrm>
            <a:off x="658813" y="1628775"/>
            <a:ext cx="5046663" cy="1590675"/>
          </a:xfrm>
          <a:prstGeom prst="rect">
            <a:avLst/>
          </a:prstGeom>
        </p:spPr>
        <p:txBody>
          <a:bodyPr/>
          <a:lstStyle>
            <a:lvl1pPr marL="0" indent="0">
              <a:buNone/>
              <a:defRPr sz="1600">
                <a:solidFill>
                  <a:schemeClr val="accent3"/>
                </a:solidFill>
              </a:defRPr>
            </a:lvl1pPr>
          </a:lstStyle>
          <a:p>
            <a:pPr marL="0" indent="0" algn="just">
              <a:buNone/>
            </a:pPr>
            <a:r>
              <a:rPr lang="es-ES" sz="1600" b="0" i="0" dirty="0">
                <a:solidFill>
                  <a:srgbClr val="575756"/>
                </a:solidFill>
                <a:effectLst/>
                <a:latin typeface="Barlow Semi Condensed" panose="00000506000000000000" pitchFamily="2" charset="0"/>
              </a:rPr>
              <a:t>Texto 1. </a:t>
            </a:r>
            <a:r>
              <a:rPr lang="es-ES" sz="1600" b="0" i="0" dirty="0" err="1">
                <a:solidFill>
                  <a:srgbClr val="575756"/>
                </a:solidFill>
                <a:effectLst/>
                <a:latin typeface="Barlow Semi Condensed" panose="00000506000000000000" pitchFamily="2" charset="0"/>
              </a:rPr>
              <a:t>Morbi</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nec</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metus</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congue</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nibh</a:t>
            </a:r>
            <a:r>
              <a:rPr lang="es-ES" sz="1600" b="0" i="0" dirty="0">
                <a:solidFill>
                  <a:srgbClr val="575756"/>
                </a:solidFill>
                <a:effectLst/>
                <a:latin typeface="Barlow Semi Condensed" panose="00000506000000000000" pitchFamily="2" charset="0"/>
              </a:rPr>
              <a:t> auctor </a:t>
            </a:r>
            <a:r>
              <a:rPr lang="es-ES" sz="1600" b="0" i="0" dirty="0" err="1">
                <a:solidFill>
                  <a:srgbClr val="575756"/>
                </a:solidFill>
                <a:effectLst/>
                <a:latin typeface="Barlow Semi Condensed" panose="00000506000000000000" pitchFamily="2" charset="0"/>
              </a:rPr>
              <a:t>blandit</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Curabitur</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eleifend</a:t>
            </a:r>
            <a:r>
              <a:rPr lang="es-ES" sz="1600" b="0" i="0" dirty="0">
                <a:solidFill>
                  <a:srgbClr val="575756"/>
                </a:solidFill>
                <a:effectLst/>
                <a:latin typeface="Barlow Semi Condensed" panose="00000506000000000000" pitchFamily="2" charset="0"/>
              </a:rPr>
              <a:t> at </a:t>
            </a:r>
            <a:r>
              <a:rPr lang="es-ES" sz="1600" b="0" i="0" dirty="0" err="1">
                <a:solidFill>
                  <a:srgbClr val="575756"/>
                </a:solidFill>
                <a:effectLst/>
                <a:latin typeface="Barlow Semi Condensed" panose="00000506000000000000" pitchFamily="2" charset="0"/>
              </a:rPr>
              <a:t>nibh</a:t>
            </a:r>
            <a:r>
              <a:rPr lang="es-ES" sz="1600" b="0" i="0" dirty="0">
                <a:solidFill>
                  <a:srgbClr val="575756"/>
                </a:solidFill>
                <a:effectLst/>
                <a:latin typeface="Barlow Semi Condensed" panose="00000506000000000000" pitchFamily="2" charset="0"/>
              </a:rPr>
              <a:t> quis </a:t>
            </a:r>
            <a:r>
              <a:rPr lang="es-ES" sz="1600" b="0" i="0" dirty="0" err="1">
                <a:solidFill>
                  <a:srgbClr val="575756"/>
                </a:solidFill>
                <a:effectLst/>
                <a:latin typeface="Barlow Semi Condensed" panose="00000506000000000000" pitchFamily="2" charset="0"/>
              </a:rPr>
              <a:t>tincidunt</a:t>
            </a:r>
            <a:r>
              <a:rPr lang="es-ES" sz="1600" b="0" i="0" dirty="0">
                <a:solidFill>
                  <a:srgbClr val="575756"/>
                </a:solidFill>
                <a:effectLst/>
                <a:latin typeface="Barlow Semi Condensed" panose="00000506000000000000" pitchFamily="2" charset="0"/>
              </a:rPr>
              <a:t>. Cras </a:t>
            </a:r>
            <a:r>
              <a:rPr lang="es-ES" sz="1600" b="0" i="0" dirty="0" err="1">
                <a:solidFill>
                  <a:srgbClr val="575756"/>
                </a:solidFill>
                <a:effectLst/>
                <a:latin typeface="Barlow Semi Condensed" panose="00000506000000000000" pitchFamily="2" charset="0"/>
              </a:rPr>
              <a:t>ligula</a:t>
            </a:r>
            <a:r>
              <a:rPr lang="es-ES" sz="1600" b="0" i="0" dirty="0">
                <a:solidFill>
                  <a:srgbClr val="575756"/>
                </a:solidFill>
                <a:effectLst/>
                <a:latin typeface="Barlow Semi Condensed" panose="00000506000000000000" pitchFamily="2" charset="0"/>
              </a:rPr>
              <a:t> mauris, </a:t>
            </a:r>
            <a:r>
              <a:rPr lang="es-ES" sz="1600" b="0" i="0" dirty="0" err="1">
                <a:solidFill>
                  <a:srgbClr val="575756"/>
                </a:solidFill>
                <a:effectLst/>
                <a:latin typeface="Barlow Semi Condensed" panose="00000506000000000000" pitchFamily="2" charset="0"/>
              </a:rPr>
              <a:t>pellentesque</a:t>
            </a:r>
            <a:r>
              <a:rPr lang="es-ES" sz="1600" b="0" i="0" dirty="0">
                <a:solidFill>
                  <a:srgbClr val="575756"/>
                </a:solidFill>
                <a:effectLst/>
                <a:latin typeface="Barlow Semi Condensed" panose="00000506000000000000" pitchFamily="2" charset="0"/>
              </a:rPr>
              <a:t> non </a:t>
            </a:r>
            <a:r>
              <a:rPr lang="es-ES" sz="1600" b="0" i="0" dirty="0" err="1">
                <a:solidFill>
                  <a:srgbClr val="575756"/>
                </a:solidFill>
                <a:effectLst/>
                <a:latin typeface="Barlow Semi Condensed" panose="00000506000000000000" pitchFamily="2" charset="0"/>
              </a:rPr>
              <a:t>nulla</a:t>
            </a:r>
            <a:r>
              <a:rPr lang="es-ES" sz="1600" b="0" i="0" dirty="0">
                <a:solidFill>
                  <a:srgbClr val="575756"/>
                </a:solidFill>
                <a:effectLst/>
                <a:latin typeface="Barlow Semi Condensed" panose="00000506000000000000" pitchFamily="2" charset="0"/>
              </a:rPr>
              <a:t> ut, </a:t>
            </a:r>
            <a:r>
              <a:rPr lang="es-ES" sz="1600" b="0" i="0" dirty="0" err="1">
                <a:solidFill>
                  <a:srgbClr val="575756"/>
                </a:solidFill>
                <a:effectLst/>
                <a:latin typeface="Barlow Semi Condensed" panose="00000506000000000000" pitchFamily="2" charset="0"/>
              </a:rPr>
              <a:t>venenatis</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iaculis</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velit</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Vivamus</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dapibus</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dapibus</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dignissim</a:t>
            </a:r>
            <a:r>
              <a:rPr lang="es-ES" sz="1600" b="0" i="0" dirty="0">
                <a:solidFill>
                  <a:srgbClr val="575756"/>
                </a:solidFill>
                <a:effectLst/>
                <a:latin typeface="Barlow Semi Condensed" panose="00000506000000000000" pitchFamily="2" charset="0"/>
              </a:rPr>
              <a:t>. Quisque </a:t>
            </a:r>
            <a:r>
              <a:rPr lang="es-ES" sz="1600" b="0" i="0" dirty="0" err="1">
                <a:solidFill>
                  <a:srgbClr val="575756"/>
                </a:solidFill>
                <a:effectLst/>
                <a:latin typeface="Barlow Semi Condensed" panose="00000506000000000000" pitchFamily="2" charset="0"/>
              </a:rPr>
              <a:t>vulputate</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finibus</a:t>
            </a:r>
            <a:r>
              <a:rPr lang="es-ES" sz="1600" b="0" i="0" dirty="0">
                <a:solidFill>
                  <a:srgbClr val="575756"/>
                </a:solidFill>
                <a:effectLst/>
                <a:latin typeface="Barlow Semi Condensed" panose="00000506000000000000" pitchFamily="2" charset="0"/>
              </a:rPr>
              <a:t> urna. </a:t>
            </a:r>
            <a:endParaRPr lang="es-ES" dirty="0"/>
          </a:p>
        </p:txBody>
      </p:sp>
      <p:sp>
        <p:nvSpPr>
          <p:cNvPr id="13" name="Marcador de texto 12">
            <a:extLst>
              <a:ext uri="{FF2B5EF4-FFF2-40B4-BE49-F238E27FC236}">
                <a16:creationId xmlns:a16="http://schemas.microsoft.com/office/drawing/2014/main" id="{FE2CD4ED-2343-4308-887D-6571E3B7396C}"/>
              </a:ext>
            </a:extLst>
          </p:cNvPr>
          <p:cNvSpPr>
            <a:spLocks noGrp="1"/>
          </p:cNvSpPr>
          <p:nvPr>
            <p:ph type="body" sz="quarter" idx="15" hasCustomPrompt="1"/>
          </p:nvPr>
        </p:nvSpPr>
        <p:spPr>
          <a:xfrm>
            <a:off x="6521450" y="3913721"/>
            <a:ext cx="5046663" cy="1590675"/>
          </a:xfrm>
          <a:prstGeom prst="rect">
            <a:avLst/>
          </a:prstGeom>
        </p:spPr>
        <p:txBody>
          <a:bodyPr/>
          <a:lstStyle>
            <a:lvl1pPr marL="0" indent="0">
              <a:buNone/>
              <a:defRPr sz="1600">
                <a:solidFill>
                  <a:schemeClr val="accent3"/>
                </a:solidFill>
              </a:defRPr>
            </a:lvl1pPr>
          </a:lstStyle>
          <a:p>
            <a:pPr marL="0" indent="0" algn="just">
              <a:buNone/>
            </a:pPr>
            <a:r>
              <a:rPr lang="es-ES" sz="1600" b="0" i="0" dirty="0">
                <a:solidFill>
                  <a:srgbClr val="575756"/>
                </a:solidFill>
                <a:effectLst/>
                <a:latin typeface="Barlow Semi Condensed" panose="00000506000000000000" pitchFamily="2" charset="0"/>
              </a:rPr>
              <a:t>Texto 1. </a:t>
            </a:r>
            <a:r>
              <a:rPr lang="es-ES" sz="1600" b="0" i="0" dirty="0" err="1">
                <a:solidFill>
                  <a:srgbClr val="575756"/>
                </a:solidFill>
                <a:effectLst/>
                <a:latin typeface="Barlow Semi Condensed" panose="00000506000000000000" pitchFamily="2" charset="0"/>
              </a:rPr>
              <a:t>Morbi</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nec</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metus</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congue</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nibh</a:t>
            </a:r>
            <a:r>
              <a:rPr lang="es-ES" sz="1600" b="0" i="0" dirty="0">
                <a:solidFill>
                  <a:srgbClr val="575756"/>
                </a:solidFill>
                <a:effectLst/>
                <a:latin typeface="Barlow Semi Condensed" panose="00000506000000000000" pitchFamily="2" charset="0"/>
              </a:rPr>
              <a:t> auctor </a:t>
            </a:r>
            <a:r>
              <a:rPr lang="es-ES" sz="1600" b="0" i="0" dirty="0" err="1">
                <a:solidFill>
                  <a:srgbClr val="575756"/>
                </a:solidFill>
                <a:effectLst/>
                <a:latin typeface="Barlow Semi Condensed" panose="00000506000000000000" pitchFamily="2" charset="0"/>
              </a:rPr>
              <a:t>blandit</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Curabitur</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eleifend</a:t>
            </a:r>
            <a:r>
              <a:rPr lang="es-ES" sz="1600" b="0" i="0" dirty="0">
                <a:solidFill>
                  <a:srgbClr val="575756"/>
                </a:solidFill>
                <a:effectLst/>
                <a:latin typeface="Barlow Semi Condensed" panose="00000506000000000000" pitchFamily="2" charset="0"/>
              </a:rPr>
              <a:t> at </a:t>
            </a:r>
            <a:r>
              <a:rPr lang="es-ES" sz="1600" b="0" i="0" dirty="0" err="1">
                <a:solidFill>
                  <a:srgbClr val="575756"/>
                </a:solidFill>
                <a:effectLst/>
                <a:latin typeface="Barlow Semi Condensed" panose="00000506000000000000" pitchFamily="2" charset="0"/>
              </a:rPr>
              <a:t>nibh</a:t>
            </a:r>
            <a:r>
              <a:rPr lang="es-ES" sz="1600" b="0" i="0" dirty="0">
                <a:solidFill>
                  <a:srgbClr val="575756"/>
                </a:solidFill>
                <a:effectLst/>
                <a:latin typeface="Barlow Semi Condensed" panose="00000506000000000000" pitchFamily="2" charset="0"/>
              </a:rPr>
              <a:t> quis </a:t>
            </a:r>
            <a:r>
              <a:rPr lang="es-ES" sz="1600" b="0" i="0" dirty="0" err="1">
                <a:solidFill>
                  <a:srgbClr val="575756"/>
                </a:solidFill>
                <a:effectLst/>
                <a:latin typeface="Barlow Semi Condensed" panose="00000506000000000000" pitchFamily="2" charset="0"/>
              </a:rPr>
              <a:t>tincidunt</a:t>
            </a:r>
            <a:r>
              <a:rPr lang="es-ES" sz="1600" b="0" i="0" dirty="0">
                <a:solidFill>
                  <a:srgbClr val="575756"/>
                </a:solidFill>
                <a:effectLst/>
                <a:latin typeface="Barlow Semi Condensed" panose="00000506000000000000" pitchFamily="2" charset="0"/>
              </a:rPr>
              <a:t>. Cras </a:t>
            </a:r>
            <a:r>
              <a:rPr lang="es-ES" sz="1600" b="0" i="0" dirty="0" err="1">
                <a:solidFill>
                  <a:srgbClr val="575756"/>
                </a:solidFill>
                <a:effectLst/>
                <a:latin typeface="Barlow Semi Condensed" panose="00000506000000000000" pitchFamily="2" charset="0"/>
              </a:rPr>
              <a:t>ligula</a:t>
            </a:r>
            <a:r>
              <a:rPr lang="es-ES" sz="1600" b="0" i="0" dirty="0">
                <a:solidFill>
                  <a:srgbClr val="575756"/>
                </a:solidFill>
                <a:effectLst/>
                <a:latin typeface="Barlow Semi Condensed" panose="00000506000000000000" pitchFamily="2" charset="0"/>
              </a:rPr>
              <a:t> mauris, </a:t>
            </a:r>
            <a:r>
              <a:rPr lang="es-ES" sz="1600" b="0" i="0" dirty="0" err="1">
                <a:solidFill>
                  <a:srgbClr val="575756"/>
                </a:solidFill>
                <a:effectLst/>
                <a:latin typeface="Barlow Semi Condensed" panose="00000506000000000000" pitchFamily="2" charset="0"/>
              </a:rPr>
              <a:t>pellentesque</a:t>
            </a:r>
            <a:r>
              <a:rPr lang="es-ES" sz="1600" b="0" i="0" dirty="0">
                <a:solidFill>
                  <a:srgbClr val="575756"/>
                </a:solidFill>
                <a:effectLst/>
                <a:latin typeface="Barlow Semi Condensed" panose="00000506000000000000" pitchFamily="2" charset="0"/>
              </a:rPr>
              <a:t> non </a:t>
            </a:r>
            <a:r>
              <a:rPr lang="es-ES" sz="1600" b="0" i="0" dirty="0" err="1">
                <a:solidFill>
                  <a:srgbClr val="575756"/>
                </a:solidFill>
                <a:effectLst/>
                <a:latin typeface="Barlow Semi Condensed" panose="00000506000000000000" pitchFamily="2" charset="0"/>
              </a:rPr>
              <a:t>nulla</a:t>
            </a:r>
            <a:r>
              <a:rPr lang="es-ES" sz="1600" b="0" i="0" dirty="0">
                <a:solidFill>
                  <a:srgbClr val="575756"/>
                </a:solidFill>
                <a:effectLst/>
                <a:latin typeface="Barlow Semi Condensed" panose="00000506000000000000" pitchFamily="2" charset="0"/>
              </a:rPr>
              <a:t> ut, </a:t>
            </a:r>
            <a:r>
              <a:rPr lang="es-ES" sz="1600" b="0" i="0" dirty="0" err="1">
                <a:solidFill>
                  <a:srgbClr val="575756"/>
                </a:solidFill>
                <a:effectLst/>
                <a:latin typeface="Barlow Semi Condensed" panose="00000506000000000000" pitchFamily="2" charset="0"/>
              </a:rPr>
              <a:t>venenatis</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iaculis</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velit</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Vivamus</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dapibus</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dapibus</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dignissim</a:t>
            </a:r>
            <a:r>
              <a:rPr lang="es-ES" sz="1600" b="0" i="0" dirty="0">
                <a:solidFill>
                  <a:srgbClr val="575756"/>
                </a:solidFill>
                <a:effectLst/>
                <a:latin typeface="Barlow Semi Condensed" panose="00000506000000000000" pitchFamily="2" charset="0"/>
              </a:rPr>
              <a:t>. Quisque </a:t>
            </a:r>
            <a:r>
              <a:rPr lang="es-ES" sz="1600" b="0" i="0" dirty="0" err="1">
                <a:solidFill>
                  <a:srgbClr val="575756"/>
                </a:solidFill>
                <a:effectLst/>
                <a:latin typeface="Barlow Semi Condensed" panose="00000506000000000000" pitchFamily="2" charset="0"/>
              </a:rPr>
              <a:t>vulputate</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finibus</a:t>
            </a:r>
            <a:r>
              <a:rPr lang="es-ES" sz="1600" b="0" i="0" dirty="0">
                <a:solidFill>
                  <a:srgbClr val="575756"/>
                </a:solidFill>
                <a:effectLst/>
                <a:latin typeface="Barlow Semi Condensed" panose="00000506000000000000" pitchFamily="2" charset="0"/>
              </a:rPr>
              <a:t> urna. </a:t>
            </a:r>
            <a:endParaRPr lang="es-ES" dirty="0"/>
          </a:p>
        </p:txBody>
      </p:sp>
      <p:sp>
        <p:nvSpPr>
          <p:cNvPr id="5" name="Marcador de posición de imagen 4">
            <a:extLst>
              <a:ext uri="{FF2B5EF4-FFF2-40B4-BE49-F238E27FC236}">
                <a16:creationId xmlns:a16="http://schemas.microsoft.com/office/drawing/2014/main" id="{E6EBCC8C-8841-4598-8B66-3B23F9DF6DF5}"/>
              </a:ext>
            </a:extLst>
          </p:cNvPr>
          <p:cNvSpPr>
            <a:spLocks noGrp="1"/>
          </p:cNvSpPr>
          <p:nvPr>
            <p:ph type="pic" sz="quarter" idx="16"/>
          </p:nvPr>
        </p:nvSpPr>
        <p:spPr>
          <a:xfrm>
            <a:off x="6521450" y="1628775"/>
            <a:ext cx="5046663" cy="1903140"/>
          </a:xfrm>
          <a:prstGeom prst="rect">
            <a:avLst/>
          </a:prstGeom>
        </p:spPr>
        <p:txBody>
          <a:bodyPr/>
          <a:lstStyle/>
          <a:p>
            <a:endParaRPr lang="es-ES"/>
          </a:p>
        </p:txBody>
      </p:sp>
      <p:sp>
        <p:nvSpPr>
          <p:cNvPr id="7" name="Marcador de posición de imagen 6">
            <a:extLst>
              <a:ext uri="{FF2B5EF4-FFF2-40B4-BE49-F238E27FC236}">
                <a16:creationId xmlns:a16="http://schemas.microsoft.com/office/drawing/2014/main" id="{16CFFD85-734A-46E6-9C4B-9990C17A27C3}"/>
              </a:ext>
            </a:extLst>
          </p:cNvPr>
          <p:cNvSpPr>
            <a:spLocks noGrp="1"/>
          </p:cNvSpPr>
          <p:nvPr>
            <p:ph type="pic" sz="quarter" idx="17"/>
          </p:nvPr>
        </p:nvSpPr>
        <p:spPr>
          <a:xfrm>
            <a:off x="658813" y="3588685"/>
            <a:ext cx="5046663" cy="1915712"/>
          </a:xfrm>
          <a:prstGeom prst="rect">
            <a:avLst/>
          </a:prstGeom>
        </p:spPr>
        <p:txBody>
          <a:bodyPr/>
          <a:lstStyle/>
          <a:p>
            <a:endParaRPr lang="es-ES"/>
          </a:p>
        </p:txBody>
      </p:sp>
    </p:spTree>
    <p:extLst>
      <p:ext uri="{BB962C8B-B14F-4D97-AF65-F5344CB8AC3E}">
        <p14:creationId xmlns:p14="http://schemas.microsoft.com/office/powerpoint/2010/main" val="808062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ortada2">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FB718BED-2A45-4817-9AD7-B5385077B9CA}"/>
              </a:ext>
            </a:extLst>
          </p:cNvPr>
          <p:cNvSpPr>
            <a:spLocks noGrp="1"/>
          </p:cNvSpPr>
          <p:nvPr>
            <p:ph type="sldNum" sz="quarter" idx="12"/>
          </p:nvPr>
        </p:nvSpPr>
        <p:spPr/>
        <p:txBody>
          <a:bodyPr/>
          <a:lstStyle/>
          <a:p>
            <a:fld id="{3C1362AD-25E3-4472-B47A-68C0FD1E1CD8}" type="slidenum">
              <a:rPr lang="es-ES" smtClean="0"/>
              <a:t>‹Nº›</a:t>
            </a:fld>
            <a:endParaRPr lang="es-ES"/>
          </a:p>
        </p:txBody>
      </p:sp>
      <p:sp>
        <p:nvSpPr>
          <p:cNvPr id="7" name="Elipse 7">
            <a:extLst>
              <a:ext uri="{FF2B5EF4-FFF2-40B4-BE49-F238E27FC236}">
                <a16:creationId xmlns:a16="http://schemas.microsoft.com/office/drawing/2014/main" id="{C2EA7C10-7B97-4E37-85BC-60C5B6F1C06A}"/>
              </a:ext>
            </a:extLst>
          </p:cNvPr>
          <p:cNvSpPr/>
          <p:nvPr userDrawn="1"/>
        </p:nvSpPr>
        <p:spPr>
          <a:xfrm>
            <a:off x="5837285" y="-609600"/>
            <a:ext cx="7596049" cy="5041847"/>
          </a:xfrm>
          <a:custGeom>
            <a:avLst/>
            <a:gdLst>
              <a:gd name="connsiteX0" fmla="*/ 0 w 7569200"/>
              <a:gd name="connsiteY0" fmla="*/ 4156075 h 8312150"/>
              <a:gd name="connsiteX1" fmla="*/ 3784600 w 7569200"/>
              <a:gd name="connsiteY1" fmla="*/ 0 h 8312150"/>
              <a:gd name="connsiteX2" fmla="*/ 7569200 w 7569200"/>
              <a:gd name="connsiteY2" fmla="*/ 4156075 h 8312150"/>
              <a:gd name="connsiteX3" fmla="*/ 3784600 w 7569200"/>
              <a:gd name="connsiteY3" fmla="*/ 8312150 h 8312150"/>
              <a:gd name="connsiteX4" fmla="*/ 0 w 7569200"/>
              <a:gd name="connsiteY4" fmla="*/ 4156075 h 8312150"/>
              <a:gd name="connsiteX0" fmla="*/ 10835 w 7580035"/>
              <a:gd name="connsiteY0" fmla="*/ 4156075 h 5037213"/>
              <a:gd name="connsiteX1" fmla="*/ 3795435 w 7580035"/>
              <a:gd name="connsiteY1" fmla="*/ 0 h 5037213"/>
              <a:gd name="connsiteX2" fmla="*/ 7580035 w 7580035"/>
              <a:gd name="connsiteY2" fmla="*/ 4156075 h 5037213"/>
              <a:gd name="connsiteX3" fmla="*/ 4817785 w 7580035"/>
              <a:gd name="connsiteY3" fmla="*/ 3536950 h 5037213"/>
              <a:gd name="connsiteX4" fmla="*/ 10835 w 7580035"/>
              <a:gd name="connsiteY4" fmla="*/ 4156075 h 5037213"/>
              <a:gd name="connsiteX0" fmla="*/ 10835 w 7580035"/>
              <a:gd name="connsiteY0" fmla="*/ 4156075 h 5041594"/>
              <a:gd name="connsiteX1" fmla="*/ 3795435 w 7580035"/>
              <a:gd name="connsiteY1" fmla="*/ 0 h 5041594"/>
              <a:gd name="connsiteX2" fmla="*/ 7580035 w 7580035"/>
              <a:gd name="connsiteY2" fmla="*/ 4156075 h 5041594"/>
              <a:gd name="connsiteX3" fmla="*/ 4817785 w 7580035"/>
              <a:gd name="connsiteY3" fmla="*/ 3536950 h 5041594"/>
              <a:gd name="connsiteX4" fmla="*/ 10835 w 7580035"/>
              <a:gd name="connsiteY4" fmla="*/ 4156075 h 5041594"/>
              <a:gd name="connsiteX0" fmla="*/ 26339 w 7595539"/>
              <a:gd name="connsiteY0" fmla="*/ 4156075 h 5041594"/>
              <a:gd name="connsiteX1" fmla="*/ 3810939 w 7595539"/>
              <a:gd name="connsiteY1" fmla="*/ 0 h 5041594"/>
              <a:gd name="connsiteX2" fmla="*/ 7595539 w 7595539"/>
              <a:gd name="connsiteY2" fmla="*/ 4156075 h 5041594"/>
              <a:gd name="connsiteX3" fmla="*/ 4833289 w 7595539"/>
              <a:gd name="connsiteY3" fmla="*/ 3536950 h 5041594"/>
              <a:gd name="connsiteX4" fmla="*/ 26339 w 7595539"/>
              <a:gd name="connsiteY4" fmla="*/ 4156075 h 5041594"/>
              <a:gd name="connsiteX0" fmla="*/ 10836 w 7580036"/>
              <a:gd name="connsiteY0" fmla="*/ 4156075 h 5041594"/>
              <a:gd name="connsiteX1" fmla="*/ 3795436 w 7580036"/>
              <a:gd name="connsiteY1" fmla="*/ 0 h 5041594"/>
              <a:gd name="connsiteX2" fmla="*/ 7580036 w 7580036"/>
              <a:gd name="connsiteY2" fmla="*/ 4156075 h 5041594"/>
              <a:gd name="connsiteX3" fmla="*/ 4817786 w 7580036"/>
              <a:gd name="connsiteY3" fmla="*/ 3536950 h 5041594"/>
              <a:gd name="connsiteX4" fmla="*/ 10836 w 7580036"/>
              <a:gd name="connsiteY4" fmla="*/ 4156075 h 5041594"/>
              <a:gd name="connsiteX0" fmla="*/ 26849 w 7596049"/>
              <a:gd name="connsiteY0" fmla="*/ 4156328 h 5041847"/>
              <a:gd name="connsiteX1" fmla="*/ 3811449 w 7596049"/>
              <a:gd name="connsiteY1" fmla="*/ 253 h 5041847"/>
              <a:gd name="connsiteX2" fmla="*/ 7596049 w 7596049"/>
              <a:gd name="connsiteY2" fmla="*/ 4156328 h 5041847"/>
              <a:gd name="connsiteX3" fmla="*/ 4833799 w 7596049"/>
              <a:gd name="connsiteY3" fmla="*/ 3537203 h 5041847"/>
              <a:gd name="connsiteX4" fmla="*/ 26849 w 7596049"/>
              <a:gd name="connsiteY4" fmla="*/ 4156328 h 5041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049" h="5041847">
                <a:moveTo>
                  <a:pt x="26849" y="4156328"/>
                </a:moveTo>
                <a:cubicBezTo>
                  <a:pt x="-143543" y="3566836"/>
                  <a:pt x="425872" y="25653"/>
                  <a:pt x="3811449" y="253"/>
                </a:cubicBezTo>
                <a:cubicBezTo>
                  <a:pt x="7197026" y="-25147"/>
                  <a:pt x="7596049" y="1860991"/>
                  <a:pt x="7596049" y="4156328"/>
                </a:cubicBezTo>
                <a:cubicBezTo>
                  <a:pt x="7596049" y="6451665"/>
                  <a:pt x="7495476" y="3562603"/>
                  <a:pt x="4833799" y="3537203"/>
                </a:cubicBezTo>
                <a:cubicBezTo>
                  <a:pt x="2172122" y="3511803"/>
                  <a:pt x="197241" y="4745820"/>
                  <a:pt x="26849" y="4156328"/>
                </a:cubicBezTo>
                <a:close/>
              </a:path>
            </a:pathLst>
          </a:custGeom>
          <a:solidFill>
            <a:srgbClr val="C6C6C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8" name="Elipse 7">
            <a:extLst>
              <a:ext uri="{FF2B5EF4-FFF2-40B4-BE49-F238E27FC236}">
                <a16:creationId xmlns:a16="http://schemas.microsoft.com/office/drawing/2014/main" id="{34C260B0-266B-47AA-8470-DA29DDBEA1BF}"/>
              </a:ext>
            </a:extLst>
          </p:cNvPr>
          <p:cNvSpPr/>
          <p:nvPr userDrawn="1"/>
        </p:nvSpPr>
        <p:spPr>
          <a:xfrm>
            <a:off x="6153150" y="-609600"/>
            <a:ext cx="7569200" cy="8312150"/>
          </a:xfrm>
          <a:prstGeom prst="ellipse">
            <a:avLst/>
          </a:prstGeom>
          <a:solidFill>
            <a:srgbClr val="1E71B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0" name="Imagen 9">
            <a:extLst>
              <a:ext uri="{FF2B5EF4-FFF2-40B4-BE49-F238E27FC236}">
                <a16:creationId xmlns:a16="http://schemas.microsoft.com/office/drawing/2014/main" id="{92725BF9-CAE4-4BBC-9860-0E34018447D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917" t="7812" r="27917" b="7812"/>
          <a:stretch/>
        </p:blipFill>
        <p:spPr>
          <a:xfrm>
            <a:off x="6553200" y="-742950"/>
            <a:ext cx="9144000" cy="8578850"/>
          </a:xfrm>
          <a:prstGeom prst="ellipse">
            <a:avLst/>
          </a:prstGeom>
          <a:ln w="63500" cap="rnd">
            <a:noFill/>
          </a:ln>
          <a:effectLst>
            <a:outerShdw blurRad="381000" dist="292100" dir="5400000" sx="-80000" sy="-18000" rotWithShape="0">
              <a:srgbClr val="000000">
                <a:alpha val="22000"/>
              </a:srgbClr>
            </a:outerShdw>
          </a:effectLst>
        </p:spPr>
      </p:pic>
      <p:pic>
        <p:nvPicPr>
          <p:cNvPr id="12" name="Gráfico 11">
            <a:extLst>
              <a:ext uri="{FF2B5EF4-FFF2-40B4-BE49-F238E27FC236}">
                <a16:creationId xmlns:a16="http://schemas.microsoft.com/office/drawing/2014/main" id="{7B2FB88C-1C84-4A26-ACFD-0E5C79011D2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54195" y="446841"/>
            <a:ext cx="3588195" cy="1132729"/>
          </a:xfrm>
          <a:prstGeom prst="rect">
            <a:avLst/>
          </a:prstGeom>
        </p:spPr>
      </p:pic>
      <p:sp>
        <p:nvSpPr>
          <p:cNvPr id="3" name="Marcador de texto 2">
            <a:extLst>
              <a:ext uri="{FF2B5EF4-FFF2-40B4-BE49-F238E27FC236}">
                <a16:creationId xmlns:a16="http://schemas.microsoft.com/office/drawing/2014/main" id="{FB8098E5-1948-442A-A92A-1809D422EA17}"/>
              </a:ext>
            </a:extLst>
          </p:cNvPr>
          <p:cNvSpPr>
            <a:spLocks noGrp="1"/>
          </p:cNvSpPr>
          <p:nvPr>
            <p:ph type="body" sz="quarter" idx="13" hasCustomPrompt="1"/>
          </p:nvPr>
        </p:nvSpPr>
        <p:spPr>
          <a:xfrm>
            <a:off x="530095" y="4548938"/>
            <a:ext cx="4809178" cy="1013311"/>
          </a:xfrm>
          <a:prstGeom prst="rect">
            <a:avLst/>
          </a:prstGeom>
        </p:spPr>
        <p:txBody>
          <a:bodyPr/>
          <a:lstStyle>
            <a:lvl1pPr marL="0" indent="0">
              <a:buNone/>
              <a:defRPr sz="6600">
                <a:solidFill>
                  <a:schemeClr val="tx2"/>
                </a:solidFill>
                <a:latin typeface="+mj-lt"/>
              </a:defRPr>
            </a:lvl1pPr>
          </a:lstStyle>
          <a:p>
            <a:pPr lvl="0"/>
            <a:r>
              <a:rPr lang="es-ES" sz="6600" dirty="0">
                <a:latin typeface="+mj-lt"/>
              </a:rPr>
              <a:t>Security</a:t>
            </a:r>
            <a:endParaRPr lang="es-ES" dirty="0"/>
          </a:p>
        </p:txBody>
      </p:sp>
      <p:sp>
        <p:nvSpPr>
          <p:cNvPr id="11" name="Marcador de texto 10">
            <a:extLst>
              <a:ext uri="{FF2B5EF4-FFF2-40B4-BE49-F238E27FC236}">
                <a16:creationId xmlns:a16="http://schemas.microsoft.com/office/drawing/2014/main" id="{CB6C8323-BFA2-4813-B0F9-FF7C765CEB82}"/>
              </a:ext>
            </a:extLst>
          </p:cNvPr>
          <p:cNvSpPr>
            <a:spLocks noGrp="1"/>
          </p:cNvSpPr>
          <p:nvPr>
            <p:ph type="body" sz="quarter" idx="14" hasCustomPrompt="1"/>
          </p:nvPr>
        </p:nvSpPr>
        <p:spPr>
          <a:xfrm>
            <a:off x="561372" y="5770891"/>
            <a:ext cx="4746625" cy="522288"/>
          </a:xfrm>
          <a:prstGeom prst="rect">
            <a:avLst/>
          </a:prstGeom>
        </p:spPr>
        <p:txBody>
          <a:bodyPr/>
          <a:lstStyle>
            <a:lvl1pPr marL="0" indent="0">
              <a:buNone/>
              <a:defRPr sz="2000">
                <a:solidFill>
                  <a:schemeClr val="accent1"/>
                </a:solidFill>
                <a:latin typeface="Barlow Semi Condensed Light" panose="00000406000000000000" pitchFamily="2" charset="0"/>
              </a:defRPr>
            </a:lvl1pPr>
          </a:lstStyle>
          <a:p>
            <a:pPr lvl="0"/>
            <a:r>
              <a:rPr lang="es-ES" dirty="0" err="1">
                <a:latin typeface="Barlow Semi Condensed Light" panose="00000406000000000000" pitchFamily="2" charset="0"/>
              </a:rPr>
              <a:t>Lorem</a:t>
            </a:r>
            <a:r>
              <a:rPr lang="es-ES" dirty="0">
                <a:latin typeface="Barlow Semi Condensed Light" panose="00000406000000000000" pitchFamily="2" charset="0"/>
              </a:rPr>
              <a:t> </a:t>
            </a:r>
            <a:r>
              <a:rPr lang="es-ES" dirty="0" err="1">
                <a:latin typeface="Barlow Semi Condensed Light" panose="00000406000000000000" pitchFamily="2" charset="0"/>
              </a:rPr>
              <a:t>ipsum</a:t>
            </a:r>
            <a:r>
              <a:rPr lang="es-ES" dirty="0">
                <a:latin typeface="Barlow Semi Condensed Light" panose="00000406000000000000" pitchFamily="2" charset="0"/>
              </a:rPr>
              <a:t> dolor </a:t>
            </a:r>
            <a:r>
              <a:rPr lang="es-ES" dirty="0" err="1">
                <a:latin typeface="Barlow Semi Condensed Light" panose="00000406000000000000" pitchFamily="2" charset="0"/>
              </a:rPr>
              <a:t>ligula</a:t>
            </a:r>
            <a:r>
              <a:rPr lang="es-ES" dirty="0">
                <a:latin typeface="Barlow Semi Condensed Light" panose="00000406000000000000" pitchFamily="2" charset="0"/>
              </a:rPr>
              <a:t> mauris, </a:t>
            </a:r>
            <a:r>
              <a:rPr lang="es-ES" dirty="0" err="1">
                <a:latin typeface="Barlow Semi Condensed Light" panose="00000406000000000000" pitchFamily="2" charset="0"/>
              </a:rPr>
              <a:t>pellentesque</a:t>
            </a:r>
            <a:endParaRPr lang="es-ES" dirty="0"/>
          </a:p>
        </p:txBody>
      </p:sp>
    </p:spTree>
    <p:extLst>
      <p:ext uri="{BB962C8B-B14F-4D97-AF65-F5344CB8AC3E}">
        <p14:creationId xmlns:p14="http://schemas.microsoft.com/office/powerpoint/2010/main" val="2465436684"/>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o Imagen7">
    <p:spTree>
      <p:nvGrpSpPr>
        <p:cNvPr id="1" name=""/>
        <p:cNvGrpSpPr/>
        <p:nvPr/>
      </p:nvGrpSpPr>
      <p:grpSpPr>
        <a:xfrm>
          <a:off x="0" y="0"/>
          <a:ext cx="0" cy="0"/>
          <a:chOff x="0" y="0"/>
          <a:chExt cx="0" cy="0"/>
        </a:xfrm>
      </p:grpSpPr>
      <p:sp>
        <p:nvSpPr>
          <p:cNvPr id="16" name="Marcador de texto 10">
            <a:extLst>
              <a:ext uri="{FF2B5EF4-FFF2-40B4-BE49-F238E27FC236}">
                <a16:creationId xmlns:a16="http://schemas.microsoft.com/office/drawing/2014/main" id="{A88E6545-46E7-4E10-8E14-12D8B227BA04}"/>
              </a:ext>
            </a:extLst>
          </p:cNvPr>
          <p:cNvSpPr>
            <a:spLocks noGrp="1"/>
          </p:cNvSpPr>
          <p:nvPr>
            <p:ph type="body" sz="quarter" idx="21" hasCustomPrompt="1"/>
          </p:nvPr>
        </p:nvSpPr>
        <p:spPr>
          <a:xfrm>
            <a:off x="6756122" y="4147564"/>
            <a:ext cx="4519705" cy="1383149"/>
          </a:xfrm>
          <a:prstGeom prst="rect">
            <a:avLst/>
          </a:prstGeom>
        </p:spPr>
        <p:txBody>
          <a:bodyPr/>
          <a:lstStyle>
            <a:lvl1pPr marL="0" indent="0">
              <a:buNone/>
              <a:defRPr sz="1400">
                <a:solidFill>
                  <a:schemeClr val="accent3"/>
                </a:solidFill>
              </a:defRPr>
            </a:lvl1pPr>
          </a:lstStyle>
          <a:p>
            <a:pPr lvl="0"/>
            <a:r>
              <a:rPr lang="es-ES" dirty="0"/>
              <a:t>Texto 2. </a:t>
            </a:r>
            <a:r>
              <a:rPr lang="es-ES" dirty="0" err="1"/>
              <a:t>Est</a:t>
            </a:r>
            <a:r>
              <a:rPr lang="es-ES" dirty="0"/>
              <a:t> </a:t>
            </a:r>
            <a:r>
              <a:rPr lang="es-ES" dirty="0" err="1"/>
              <a:t>ei</a:t>
            </a:r>
            <a:r>
              <a:rPr lang="es-ES" dirty="0"/>
              <a:t> </a:t>
            </a:r>
            <a:r>
              <a:rPr lang="es-ES" dirty="0" err="1"/>
              <a:t>erat</a:t>
            </a:r>
            <a:r>
              <a:rPr lang="es-ES" dirty="0"/>
              <a:t> </a:t>
            </a:r>
            <a:r>
              <a:rPr lang="es-ES" dirty="0" err="1"/>
              <a:t>mucius</a:t>
            </a:r>
            <a:r>
              <a:rPr lang="es-ES" dirty="0"/>
              <a:t> </a:t>
            </a:r>
            <a:r>
              <a:rPr lang="es-ES" dirty="0" err="1"/>
              <a:t>quaeque</a:t>
            </a:r>
            <a:r>
              <a:rPr lang="es-ES" dirty="0"/>
              <a:t>. Ei </a:t>
            </a:r>
            <a:r>
              <a:rPr lang="es-ES" dirty="0" err="1"/>
              <a:t>his</a:t>
            </a:r>
            <a:r>
              <a:rPr lang="es-ES" dirty="0"/>
              <a:t> </a:t>
            </a:r>
            <a:r>
              <a:rPr lang="es-ES" dirty="0" err="1"/>
              <a:t>quas</a:t>
            </a:r>
            <a:r>
              <a:rPr lang="es-ES" dirty="0"/>
              <a:t> </a:t>
            </a:r>
            <a:r>
              <a:rPr lang="es-ES" dirty="0" err="1"/>
              <a:t>phaedrum</a:t>
            </a:r>
            <a:r>
              <a:rPr lang="es-ES" dirty="0"/>
              <a:t>, </a:t>
            </a:r>
            <a:r>
              <a:rPr lang="es-ES" dirty="0" err="1"/>
              <a:t>efficiantur</a:t>
            </a:r>
            <a:r>
              <a:rPr lang="es-ES" dirty="0"/>
              <a:t> </a:t>
            </a:r>
            <a:r>
              <a:rPr lang="es-ES" dirty="0" err="1"/>
              <a:t>mediocritatem</a:t>
            </a:r>
            <a:r>
              <a:rPr lang="es-ES" dirty="0"/>
              <a:t> </a:t>
            </a:r>
            <a:r>
              <a:rPr lang="es-ES" dirty="0" err="1"/>
              <a:t>ne</a:t>
            </a:r>
            <a:r>
              <a:rPr lang="es-ES" dirty="0"/>
              <a:t> sed, </a:t>
            </a:r>
            <a:r>
              <a:rPr lang="es-ES" dirty="0" err="1"/>
              <a:t>hinc</a:t>
            </a:r>
            <a:r>
              <a:rPr lang="es-ES" dirty="0"/>
              <a:t> </a:t>
            </a:r>
            <a:r>
              <a:rPr lang="es-ES" dirty="0" err="1"/>
              <a:t>oratio</a:t>
            </a:r>
            <a:r>
              <a:rPr lang="es-ES" dirty="0"/>
              <a:t> </a:t>
            </a:r>
            <a:r>
              <a:rPr lang="es-ES" dirty="0" err="1"/>
              <a:t>blandit</a:t>
            </a:r>
            <a:r>
              <a:rPr lang="es-ES" dirty="0"/>
              <a:t> </a:t>
            </a:r>
            <a:r>
              <a:rPr lang="es-ES" dirty="0" err="1"/>
              <a:t>ei</a:t>
            </a:r>
            <a:r>
              <a:rPr lang="es-ES" dirty="0"/>
              <a:t> sed. </a:t>
            </a:r>
            <a:r>
              <a:rPr lang="es-ES" dirty="0" err="1"/>
              <a:t>Blandit</a:t>
            </a:r>
            <a:r>
              <a:rPr lang="es-ES" dirty="0"/>
              <a:t> </a:t>
            </a:r>
            <a:r>
              <a:rPr lang="es-ES" dirty="0" err="1"/>
              <a:t>gloriatur</a:t>
            </a:r>
            <a:r>
              <a:rPr lang="es-ES" dirty="0"/>
              <a:t> </a:t>
            </a:r>
            <a:r>
              <a:rPr lang="es-ES" dirty="0" err="1"/>
              <a:t>eam</a:t>
            </a:r>
            <a:r>
              <a:rPr lang="es-ES" dirty="0"/>
              <a:t> et. </a:t>
            </a:r>
            <a:r>
              <a:rPr lang="es-ES" dirty="0" err="1"/>
              <a:t>Brute</a:t>
            </a:r>
            <a:r>
              <a:rPr lang="es-ES" dirty="0"/>
              <a:t> </a:t>
            </a:r>
            <a:r>
              <a:rPr lang="es-ES" dirty="0" err="1"/>
              <a:t>noluisse</a:t>
            </a:r>
            <a:r>
              <a:rPr lang="es-ES" dirty="0"/>
              <a:t> per et, </a:t>
            </a:r>
            <a:r>
              <a:rPr lang="es-ES" dirty="0" err="1"/>
              <a:t>verear</a:t>
            </a:r>
            <a:r>
              <a:rPr lang="es-ES" dirty="0"/>
              <a:t> disputando </a:t>
            </a:r>
            <a:r>
              <a:rPr lang="es-ES" dirty="0" err="1"/>
              <a:t>neglegentur</a:t>
            </a:r>
            <a:r>
              <a:rPr lang="es-ES" dirty="0"/>
              <a:t> at quo. Sea </a:t>
            </a:r>
            <a:r>
              <a:rPr lang="es-ES" dirty="0" err="1"/>
              <a:t>quem</a:t>
            </a:r>
            <a:r>
              <a:rPr lang="es-ES" dirty="0"/>
              <a:t> </a:t>
            </a:r>
            <a:r>
              <a:rPr lang="es-ES" dirty="0" err="1"/>
              <a:t>legere</a:t>
            </a:r>
            <a:r>
              <a:rPr lang="es-ES" dirty="0"/>
              <a:t> </a:t>
            </a:r>
            <a:r>
              <a:rPr lang="es-ES" dirty="0" err="1"/>
              <a:t>ei</a:t>
            </a:r>
            <a:r>
              <a:rPr lang="es-ES" dirty="0"/>
              <a:t>, </a:t>
            </a:r>
            <a:r>
              <a:rPr lang="es-ES" dirty="0" err="1"/>
              <a:t>unum</a:t>
            </a:r>
            <a:r>
              <a:rPr lang="es-ES" dirty="0"/>
              <a:t> </a:t>
            </a:r>
            <a:r>
              <a:rPr lang="es-ES" dirty="0" err="1"/>
              <a:t>soluta</a:t>
            </a:r>
            <a:r>
              <a:rPr lang="es-ES" dirty="0"/>
              <a:t> </a:t>
            </a:r>
            <a:r>
              <a:rPr lang="es-ES" dirty="0" err="1"/>
              <a:t>ne</a:t>
            </a:r>
            <a:r>
              <a:rPr lang="es-ES" dirty="0"/>
              <a:t> </a:t>
            </a:r>
            <a:r>
              <a:rPr lang="es-ES" dirty="0" err="1"/>
              <a:t>duo</a:t>
            </a:r>
            <a:r>
              <a:rPr lang="es-ES" dirty="0"/>
              <a:t>. </a:t>
            </a:r>
            <a:r>
              <a:rPr lang="es-ES" dirty="0" err="1"/>
              <a:t>Ludus</a:t>
            </a:r>
            <a:r>
              <a:rPr lang="es-ES" dirty="0"/>
              <a:t> </a:t>
            </a:r>
            <a:r>
              <a:rPr lang="es-ES" dirty="0" err="1"/>
              <a:t>complectitur</a:t>
            </a:r>
            <a:r>
              <a:rPr lang="es-ES" dirty="0"/>
              <a:t> quo te, ut </a:t>
            </a:r>
            <a:r>
              <a:rPr lang="es-ES" dirty="0" err="1"/>
              <a:t>vide</a:t>
            </a:r>
            <a:r>
              <a:rPr lang="es-ES" dirty="0"/>
              <a:t> </a:t>
            </a:r>
            <a:r>
              <a:rPr lang="es-ES" dirty="0" err="1"/>
              <a:t>autem</a:t>
            </a:r>
            <a:r>
              <a:rPr lang="es-ES" dirty="0"/>
              <a:t> homero pro.</a:t>
            </a:r>
          </a:p>
        </p:txBody>
      </p:sp>
      <p:sp>
        <p:nvSpPr>
          <p:cNvPr id="15" name="Marcador de texto 10">
            <a:extLst>
              <a:ext uri="{FF2B5EF4-FFF2-40B4-BE49-F238E27FC236}">
                <a16:creationId xmlns:a16="http://schemas.microsoft.com/office/drawing/2014/main" id="{FAF9FF01-6CAA-426E-B883-939588436402}"/>
              </a:ext>
            </a:extLst>
          </p:cNvPr>
          <p:cNvSpPr>
            <a:spLocks noGrp="1"/>
          </p:cNvSpPr>
          <p:nvPr>
            <p:ph type="body" sz="quarter" idx="20" hasCustomPrompt="1"/>
          </p:nvPr>
        </p:nvSpPr>
        <p:spPr>
          <a:xfrm>
            <a:off x="6756123" y="1690126"/>
            <a:ext cx="4519705" cy="1383149"/>
          </a:xfrm>
          <a:prstGeom prst="rect">
            <a:avLst/>
          </a:prstGeom>
        </p:spPr>
        <p:txBody>
          <a:bodyPr/>
          <a:lstStyle>
            <a:lvl1pPr marL="0" indent="0">
              <a:buNone/>
              <a:defRPr sz="1400">
                <a:solidFill>
                  <a:schemeClr val="accent3"/>
                </a:solidFill>
              </a:defRPr>
            </a:lvl1pPr>
          </a:lstStyle>
          <a:p>
            <a:pPr lvl="0"/>
            <a:r>
              <a:rPr lang="es-ES" dirty="0"/>
              <a:t>Texto 2. </a:t>
            </a:r>
            <a:r>
              <a:rPr lang="es-ES" dirty="0" err="1"/>
              <a:t>Est</a:t>
            </a:r>
            <a:r>
              <a:rPr lang="es-ES" dirty="0"/>
              <a:t> </a:t>
            </a:r>
            <a:r>
              <a:rPr lang="es-ES" dirty="0" err="1"/>
              <a:t>ei</a:t>
            </a:r>
            <a:r>
              <a:rPr lang="es-ES" dirty="0"/>
              <a:t> </a:t>
            </a:r>
            <a:r>
              <a:rPr lang="es-ES" dirty="0" err="1"/>
              <a:t>erat</a:t>
            </a:r>
            <a:r>
              <a:rPr lang="es-ES" dirty="0"/>
              <a:t> </a:t>
            </a:r>
            <a:r>
              <a:rPr lang="es-ES" dirty="0" err="1"/>
              <a:t>mucius</a:t>
            </a:r>
            <a:r>
              <a:rPr lang="es-ES" dirty="0"/>
              <a:t> </a:t>
            </a:r>
            <a:r>
              <a:rPr lang="es-ES" dirty="0" err="1"/>
              <a:t>quaeque</a:t>
            </a:r>
            <a:r>
              <a:rPr lang="es-ES" dirty="0"/>
              <a:t>. Ei </a:t>
            </a:r>
            <a:r>
              <a:rPr lang="es-ES" dirty="0" err="1"/>
              <a:t>his</a:t>
            </a:r>
            <a:r>
              <a:rPr lang="es-ES" dirty="0"/>
              <a:t> </a:t>
            </a:r>
            <a:r>
              <a:rPr lang="es-ES" dirty="0" err="1"/>
              <a:t>quas</a:t>
            </a:r>
            <a:r>
              <a:rPr lang="es-ES" dirty="0"/>
              <a:t> </a:t>
            </a:r>
            <a:r>
              <a:rPr lang="es-ES" dirty="0" err="1"/>
              <a:t>phaedrum</a:t>
            </a:r>
            <a:r>
              <a:rPr lang="es-ES" dirty="0"/>
              <a:t>, </a:t>
            </a:r>
            <a:r>
              <a:rPr lang="es-ES" dirty="0" err="1"/>
              <a:t>efficiantur</a:t>
            </a:r>
            <a:r>
              <a:rPr lang="es-ES" dirty="0"/>
              <a:t> </a:t>
            </a:r>
            <a:r>
              <a:rPr lang="es-ES" dirty="0" err="1"/>
              <a:t>mediocritatem</a:t>
            </a:r>
            <a:r>
              <a:rPr lang="es-ES" dirty="0"/>
              <a:t> </a:t>
            </a:r>
            <a:r>
              <a:rPr lang="es-ES" dirty="0" err="1"/>
              <a:t>ne</a:t>
            </a:r>
            <a:r>
              <a:rPr lang="es-ES" dirty="0"/>
              <a:t> sed, </a:t>
            </a:r>
            <a:r>
              <a:rPr lang="es-ES" dirty="0" err="1"/>
              <a:t>hinc</a:t>
            </a:r>
            <a:r>
              <a:rPr lang="es-ES" dirty="0"/>
              <a:t> </a:t>
            </a:r>
            <a:r>
              <a:rPr lang="es-ES" dirty="0" err="1"/>
              <a:t>oratio</a:t>
            </a:r>
            <a:r>
              <a:rPr lang="es-ES" dirty="0"/>
              <a:t> </a:t>
            </a:r>
            <a:r>
              <a:rPr lang="es-ES" dirty="0" err="1"/>
              <a:t>blandit</a:t>
            </a:r>
            <a:r>
              <a:rPr lang="es-ES" dirty="0"/>
              <a:t> </a:t>
            </a:r>
            <a:r>
              <a:rPr lang="es-ES" dirty="0" err="1"/>
              <a:t>ei</a:t>
            </a:r>
            <a:r>
              <a:rPr lang="es-ES" dirty="0"/>
              <a:t> sed. </a:t>
            </a:r>
            <a:r>
              <a:rPr lang="es-ES" dirty="0" err="1"/>
              <a:t>Blandit</a:t>
            </a:r>
            <a:r>
              <a:rPr lang="es-ES" dirty="0"/>
              <a:t> </a:t>
            </a:r>
            <a:r>
              <a:rPr lang="es-ES" dirty="0" err="1"/>
              <a:t>gloriatur</a:t>
            </a:r>
            <a:r>
              <a:rPr lang="es-ES" dirty="0"/>
              <a:t> </a:t>
            </a:r>
            <a:r>
              <a:rPr lang="es-ES" dirty="0" err="1"/>
              <a:t>eam</a:t>
            </a:r>
            <a:r>
              <a:rPr lang="es-ES" dirty="0"/>
              <a:t> et. </a:t>
            </a:r>
            <a:r>
              <a:rPr lang="es-ES" dirty="0" err="1"/>
              <a:t>Brute</a:t>
            </a:r>
            <a:r>
              <a:rPr lang="es-ES" dirty="0"/>
              <a:t> </a:t>
            </a:r>
            <a:r>
              <a:rPr lang="es-ES" dirty="0" err="1"/>
              <a:t>noluisse</a:t>
            </a:r>
            <a:r>
              <a:rPr lang="es-ES" dirty="0"/>
              <a:t> per et, </a:t>
            </a:r>
            <a:r>
              <a:rPr lang="es-ES" dirty="0" err="1"/>
              <a:t>verear</a:t>
            </a:r>
            <a:r>
              <a:rPr lang="es-ES" dirty="0"/>
              <a:t> disputando </a:t>
            </a:r>
            <a:r>
              <a:rPr lang="es-ES" dirty="0" err="1"/>
              <a:t>neglegentur</a:t>
            </a:r>
            <a:r>
              <a:rPr lang="es-ES" dirty="0"/>
              <a:t> at quo. Sea </a:t>
            </a:r>
            <a:r>
              <a:rPr lang="es-ES" dirty="0" err="1"/>
              <a:t>quem</a:t>
            </a:r>
            <a:r>
              <a:rPr lang="es-ES" dirty="0"/>
              <a:t> </a:t>
            </a:r>
            <a:r>
              <a:rPr lang="es-ES" dirty="0" err="1"/>
              <a:t>legere</a:t>
            </a:r>
            <a:r>
              <a:rPr lang="es-ES" dirty="0"/>
              <a:t> </a:t>
            </a:r>
            <a:r>
              <a:rPr lang="es-ES" dirty="0" err="1"/>
              <a:t>ei</a:t>
            </a:r>
            <a:r>
              <a:rPr lang="es-ES" dirty="0"/>
              <a:t>, </a:t>
            </a:r>
            <a:r>
              <a:rPr lang="es-ES" dirty="0" err="1"/>
              <a:t>unum</a:t>
            </a:r>
            <a:r>
              <a:rPr lang="es-ES" dirty="0"/>
              <a:t> </a:t>
            </a:r>
            <a:r>
              <a:rPr lang="es-ES" dirty="0" err="1"/>
              <a:t>soluta</a:t>
            </a:r>
            <a:r>
              <a:rPr lang="es-ES" dirty="0"/>
              <a:t> </a:t>
            </a:r>
            <a:r>
              <a:rPr lang="es-ES" dirty="0" err="1"/>
              <a:t>ne</a:t>
            </a:r>
            <a:r>
              <a:rPr lang="es-ES" dirty="0"/>
              <a:t> </a:t>
            </a:r>
            <a:r>
              <a:rPr lang="es-ES" dirty="0" err="1"/>
              <a:t>duo</a:t>
            </a:r>
            <a:r>
              <a:rPr lang="es-ES" dirty="0"/>
              <a:t>. </a:t>
            </a:r>
            <a:r>
              <a:rPr lang="es-ES" dirty="0" err="1"/>
              <a:t>Ludus</a:t>
            </a:r>
            <a:r>
              <a:rPr lang="es-ES" dirty="0"/>
              <a:t> </a:t>
            </a:r>
            <a:r>
              <a:rPr lang="es-ES" dirty="0" err="1"/>
              <a:t>complectitur</a:t>
            </a:r>
            <a:r>
              <a:rPr lang="es-ES" dirty="0"/>
              <a:t> quo te, ut </a:t>
            </a:r>
            <a:r>
              <a:rPr lang="es-ES" dirty="0" err="1"/>
              <a:t>vide</a:t>
            </a:r>
            <a:r>
              <a:rPr lang="es-ES" dirty="0"/>
              <a:t> </a:t>
            </a:r>
            <a:r>
              <a:rPr lang="es-ES" dirty="0" err="1"/>
              <a:t>autem</a:t>
            </a:r>
            <a:r>
              <a:rPr lang="es-ES" dirty="0"/>
              <a:t> homero pro.</a:t>
            </a:r>
          </a:p>
        </p:txBody>
      </p:sp>
      <p:sp>
        <p:nvSpPr>
          <p:cNvPr id="3" name="Marcador de pie de página 2">
            <a:extLst>
              <a:ext uri="{FF2B5EF4-FFF2-40B4-BE49-F238E27FC236}">
                <a16:creationId xmlns:a16="http://schemas.microsoft.com/office/drawing/2014/main" id="{861F5BCA-5C9D-4B60-935C-F31C7B3345E0}"/>
              </a:ext>
            </a:extLst>
          </p:cNvPr>
          <p:cNvSpPr>
            <a:spLocks noGrp="1"/>
          </p:cNvSpPr>
          <p:nvPr>
            <p:ph type="ftr" sz="quarter" idx="10"/>
          </p:nvPr>
        </p:nvSpPr>
        <p:spPr/>
        <p:txBody>
          <a:bodyPr/>
          <a:lstStyle/>
          <a:p>
            <a:endParaRPr lang="es-ES">
              <a:latin typeface="Barlow Semi Condensed Light" panose="00000406000000000000" pitchFamily="2" charset="0"/>
            </a:endParaRPr>
          </a:p>
          <a:p>
            <a:r>
              <a:rPr lang="es-ES">
                <a:latin typeface="Barlow Semi Condensed Light" panose="00000406000000000000" pitchFamily="2" charset="0"/>
              </a:rPr>
              <a:t>www.zerolynx.com</a:t>
            </a:r>
          </a:p>
          <a:p>
            <a:endParaRPr lang="es-ES" dirty="0"/>
          </a:p>
        </p:txBody>
      </p:sp>
      <p:sp>
        <p:nvSpPr>
          <p:cNvPr id="4" name="Marcador de número de diapositiva 3">
            <a:extLst>
              <a:ext uri="{FF2B5EF4-FFF2-40B4-BE49-F238E27FC236}">
                <a16:creationId xmlns:a16="http://schemas.microsoft.com/office/drawing/2014/main" id="{5BB06F0D-962B-4BCC-BB9E-51B7DDF5EE92}"/>
              </a:ext>
            </a:extLst>
          </p:cNvPr>
          <p:cNvSpPr>
            <a:spLocks noGrp="1"/>
          </p:cNvSpPr>
          <p:nvPr>
            <p:ph type="sldNum" sz="quarter" idx="11"/>
          </p:nvPr>
        </p:nvSpPr>
        <p:spPr/>
        <p:txBody>
          <a:bodyPr/>
          <a:lstStyle/>
          <a:p>
            <a:fld id="{3C1362AD-25E3-4472-B47A-68C0FD1E1CD8}" type="slidenum">
              <a:rPr lang="es-ES" smtClean="0"/>
              <a:pPr/>
              <a:t>‹Nº›</a:t>
            </a:fld>
            <a:endParaRPr lang="es-ES" dirty="0"/>
          </a:p>
        </p:txBody>
      </p:sp>
      <p:sp>
        <p:nvSpPr>
          <p:cNvPr id="5" name="Rectángulo 4">
            <a:extLst>
              <a:ext uri="{FF2B5EF4-FFF2-40B4-BE49-F238E27FC236}">
                <a16:creationId xmlns:a16="http://schemas.microsoft.com/office/drawing/2014/main" id="{707BBD93-39CB-43C9-97A0-27C4597D19F1}"/>
              </a:ext>
            </a:extLst>
          </p:cNvPr>
          <p:cNvSpPr/>
          <p:nvPr userDrawn="1"/>
        </p:nvSpPr>
        <p:spPr>
          <a:xfrm>
            <a:off x="0" y="0"/>
            <a:ext cx="3994727" cy="6858000"/>
          </a:xfrm>
          <a:prstGeom prst="rect">
            <a:avLst/>
          </a:prstGeom>
          <a:solidFill>
            <a:srgbClr val="0F70B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Marcador de posición de imagen 4">
            <a:extLst>
              <a:ext uri="{FF2B5EF4-FFF2-40B4-BE49-F238E27FC236}">
                <a16:creationId xmlns:a16="http://schemas.microsoft.com/office/drawing/2014/main" id="{401EC543-9C7A-4460-A2D8-B8F362330DA8}"/>
              </a:ext>
            </a:extLst>
          </p:cNvPr>
          <p:cNvSpPr>
            <a:spLocks noGrp="1"/>
          </p:cNvSpPr>
          <p:nvPr>
            <p:ph type="pic" sz="quarter" idx="16"/>
          </p:nvPr>
        </p:nvSpPr>
        <p:spPr>
          <a:xfrm>
            <a:off x="1041977" y="1217487"/>
            <a:ext cx="4883150" cy="1855788"/>
          </a:xfrm>
          <a:prstGeom prst="rect">
            <a:avLst/>
          </a:prstGeom>
        </p:spPr>
        <p:txBody>
          <a:bodyPr/>
          <a:lstStyle/>
          <a:p>
            <a:endParaRPr lang="es-ES"/>
          </a:p>
        </p:txBody>
      </p:sp>
      <p:sp>
        <p:nvSpPr>
          <p:cNvPr id="13" name="Marcador de posición de imagen 4">
            <a:extLst>
              <a:ext uri="{FF2B5EF4-FFF2-40B4-BE49-F238E27FC236}">
                <a16:creationId xmlns:a16="http://schemas.microsoft.com/office/drawing/2014/main" id="{4487EF6A-0667-4B73-BBF7-0C7571542E8E}"/>
              </a:ext>
            </a:extLst>
          </p:cNvPr>
          <p:cNvSpPr>
            <a:spLocks noGrp="1"/>
          </p:cNvSpPr>
          <p:nvPr>
            <p:ph type="pic" sz="quarter" idx="17"/>
          </p:nvPr>
        </p:nvSpPr>
        <p:spPr>
          <a:xfrm>
            <a:off x="1041977" y="3704091"/>
            <a:ext cx="4883150" cy="1855788"/>
          </a:xfrm>
          <a:prstGeom prst="rect">
            <a:avLst/>
          </a:prstGeom>
        </p:spPr>
        <p:txBody>
          <a:bodyPr/>
          <a:lstStyle/>
          <a:p>
            <a:endParaRPr lang="es-ES"/>
          </a:p>
        </p:txBody>
      </p:sp>
      <p:sp>
        <p:nvSpPr>
          <p:cNvPr id="17" name="Marcador de texto 16">
            <a:extLst>
              <a:ext uri="{FF2B5EF4-FFF2-40B4-BE49-F238E27FC236}">
                <a16:creationId xmlns:a16="http://schemas.microsoft.com/office/drawing/2014/main" id="{94222B6B-D875-4D8A-9945-E16F90F54DD6}"/>
              </a:ext>
            </a:extLst>
          </p:cNvPr>
          <p:cNvSpPr>
            <a:spLocks noGrp="1"/>
          </p:cNvSpPr>
          <p:nvPr>
            <p:ph type="body" sz="quarter" idx="22" hasCustomPrompt="1"/>
          </p:nvPr>
        </p:nvSpPr>
        <p:spPr>
          <a:xfrm>
            <a:off x="6756122" y="1118362"/>
            <a:ext cx="1925638" cy="368300"/>
          </a:xfrm>
          <a:prstGeom prst="rect">
            <a:avLst/>
          </a:prstGeom>
        </p:spPr>
        <p:txBody>
          <a:bodyPr/>
          <a:lstStyle>
            <a:lvl1pPr marL="0" indent="0">
              <a:buNone/>
              <a:defRPr sz="1800">
                <a:solidFill>
                  <a:schemeClr val="tx2"/>
                </a:solidFill>
                <a:latin typeface="+mj-lt"/>
              </a:defRPr>
            </a:lvl1pPr>
          </a:lstStyle>
          <a:p>
            <a:pPr lvl="0"/>
            <a:r>
              <a:rPr lang="es-ES" sz="1800" dirty="0">
                <a:latin typeface="+mj-lt"/>
              </a:rPr>
              <a:t>TÍTULO TRES</a:t>
            </a:r>
            <a:endParaRPr lang="es-ES" dirty="0"/>
          </a:p>
        </p:txBody>
      </p:sp>
      <p:sp>
        <p:nvSpPr>
          <p:cNvPr id="18" name="Marcador de texto 16">
            <a:extLst>
              <a:ext uri="{FF2B5EF4-FFF2-40B4-BE49-F238E27FC236}">
                <a16:creationId xmlns:a16="http://schemas.microsoft.com/office/drawing/2014/main" id="{CD0DA50B-3C20-4953-BA11-A5E62337C9FF}"/>
              </a:ext>
            </a:extLst>
          </p:cNvPr>
          <p:cNvSpPr>
            <a:spLocks noGrp="1"/>
          </p:cNvSpPr>
          <p:nvPr>
            <p:ph type="body" sz="quarter" idx="23" hasCustomPrompt="1"/>
          </p:nvPr>
        </p:nvSpPr>
        <p:spPr>
          <a:xfrm>
            <a:off x="6756122" y="3661634"/>
            <a:ext cx="1925638" cy="368300"/>
          </a:xfrm>
          <a:prstGeom prst="rect">
            <a:avLst/>
          </a:prstGeom>
        </p:spPr>
        <p:txBody>
          <a:bodyPr/>
          <a:lstStyle>
            <a:lvl1pPr marL="0" indent="0">
              <a:buNone/>
              <a:defRPr sz="1800">
                <a:solidFill>
                  <a:schemeClr val="tx2"/>
                </a:solidFill>
                <a:latin typeface="+mj-lt"/>
              </a:defRPr>
            </a:lvl1pPr>
          </a:lstStyle>
          <a:p>
            <a:pPr lvl="0"/>
            <a:r>
              <a:rPr lang="es-ES" sz="1800" dirty="0">
                <a:latin typeface="+mj-lt"/>
              </a:rPr>
              <a:t>TÍTULO TRES</a:t>
            </a:r>
            <a:endParaRPr lang="es-ES" dirty="0"/>
          </a:p>
        </p:txBody>
      </p:sp>
    </p:spTree>
    <p:extLst>
      <p:ext uri="{BB962C8B-B14F-4D97-AF65-F5344CB8AC3E}">
        <p14:creationId xmlns:p14="http://schemas.microsoft.com/office/powerpoint/2010/main" val="11114651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o Imagen8">
    <p:spTree>
      <p:nvGrpSpPr>
        <p:cNvPr id="1" name=""/>
        <p:cNvGrpSpPr/>
        <p:nvPr/>
      </p:nvGrpSpPr>
      <p:grpSpPr>
        <a:xfrm>
          <a:off x="0" y="0"/>
          <a:ext cx="0" cy="0"/>
          <a:chOff x="0" y="0"/>
          <a:chExt cx="0" cy="0"/>
        </a:xfrm>
      </p:grpSpPr>
      <p:sp>
        <p:nvSpPr>
          <p:cNvPr id="15" name="Marcador de texto 10">
            <a:extLst>
              <a:ext uri="{FF2B5EF4-FFF2-40B4-BE49-F238E27FC236}">
                <a16:creationId xmlns:a16="http://schemas.microsoft.com/office/drawing/2014/main" id="{36FD980D-1975-48D5-9B29-7395CFD5C869}"/>
              </a:ext>
            </a:extLst>
          </p:cNvPr>
          <p:cNvSpPr>
            <a:spLocks noGrp="1"/>
          </p:cNvSpPr>
          <p:nvPr>
            <p:ph type="body" sz="quarter" idx="21" hasCustomPrompt="1"/>
          </p:nvPr>
        </p:nvSpPr>
        <p:spPr>
          <a:xfrm>
            <a:off x="5074396" y="4171127"/>
            <a:ext cx="5919669" cy="1662994"/>
          </a:xfrm>
          <a:prstGeom prst="rect">
            <a:avLst/>
          </a:prstGeom>
        </p:spPr>
        <p:txBody>
          <a:bodyPr/>
          <a:lstStyle>
            <a:lvl1pPr marL="0" indent="0">
              <a:buNone/>
              <a:defRPr sz="1400">
                <a:solidFill>
                  <a:schemeClr val="accent3"/>
                </a:solidFill>
              </a:defRPr>
            </a:lvl1pPr>
          </a:lstStyle>
          <a:p>
            <a:pPr lvl="0"/>
            <a:r>
              <a:rPr lang="es-ES" dirty="0"/>
              <a:t>Texto 2. </a:t>
            </a:r>
            <a:r>
              <a:rPr lang="es-ES" dirty="0" err="1"/>
              <a:t>Est</a:t>
            </a:r>
            <a:r>
              <a:rPr lang="es-ES" dirty="0"/>
              <a:t> </a:t>
            </a:r>
            <a:r>
              <a:rPr lang="es-ES" dirty="0" err="1"/>
              <a:t>ei</a:t>
            </a:r>
            <a:r>
              <a:rPr lang="es-ES" dirty="0"/>
              <a:t> </a:t>
            </a:r>
            <a:r>
              <a:rPr lang="es-ES" dirty="0" err="1"/>
              <a:t>erat</a:t>
            </a:r>
            <a:r>
              <a:rPr lang="es-ES" dirty="0"/>
              <a:t> </a:t>
            </a:r>
            <a:r>
              <a:rPr lang="es-ES" dirty="0" err="1"/>
              <a:t>mucius</a:t>
            </a:r>
            <a:r>
              <a:rPr lang="es-ES" dirty="0"/>
              <a:t> </a:t>
            </a:r>
            <a:r>
              <a:rPr lang="es-ES" dirty="0" err="1"/>
              <a:t>quaeque</a:t>
            </a:r>
            <a:r>
              <a:rPr lang="es-ES" dirty="0"/>
              <a:t>. Ei </a:t>
            </a:r>
            <a:r>
              <a:rPr lang="es-ES" dirty="0" err="1"/>
              <a:t>his</a:t>
            </a:r>
            <a:r>
              <a:rPr lang="es-ES" dirty="0"/>
              <a:t> </a:t>
            </a:r>
            <a:r>
              <a:rPr lang="es-ES" dirty="0" err="1"/>
              <a:t>quas</a:t>
            </a:r>
            <a:r>
              <a:rPr lang="es-ES" dirty="0"/>
              <a:t> </a:t>
            </a:r>
            <a:r>
              <a:rPr lang="es-ES" dirty="0" err="1"/>
              <a:t>phaedrum</a:t>
            </a:r>
            <a:r>
              <a:rPr lang="es-ES" dirty="0"/>
              <a:t>, </a:t>
            </a:r>
            <a:r>
              <a:rPr lang="es-ES" dirty="0" err="1"/>
              <a:t>efficiantur</a:t>
            </a:r>
            <a:r>
              <a:rPr lang="es-ES" dirty="0"/>
              <a:t> </a:t>
            </a:r>
            <a:r>
              <a:rPr lang="es-ES" dirty="0" err="1"/>
              <a:t>mediocritatem</a:t>
            </a:r>
            <a:r>
              <a:rPr lang="es-ES" dirty="0"/>
              <a:t> </a:t>
            </a:r>
            <a:r>
              <a:rPr lang="es-ES" dirty="0" err="1"/>
              <a:t>ne</a:t>
            </a:r>
            <a:r>
              <a:rPr lang="es-ES" dirty="0"/>
              <a:t> sed, </a:t>
            </a:r>
            <a:r>
              <a:rPr lang="es-ES" dirty="0" err="1"/>
              <a:t>hinc</a:t>
            </a:r>
            <a:r>
              <a:rPr lang="es-ES" dirty="0"/>
              <a:t> </a:t>
            </a:r>
            <a:r>
              <a:rPr lang="es-ES" dirty="0" err="1"/>
              <a:t>oratio</a:t>
            </a:r>
            <a:r>
              <a:rPr lang="es-ES" dirty="0"/>
              <a:t> </a:t>
            </a:r>
            <a:r>
              <a:rPr lang="es-ES" dirty="0" err="1"/>
              <a:t>blandit</a:t>
            </a:r>
            <a:r>
              <a:rPr lang="es-ES" dirty="0"/>
              <a:t> </a:t>
            </a:r>
            <a:r>
              <a:rPr lang="es-ES" dirty="0" err="1"/>
              <a:t>ei</a:t>
            </a:r>
            <a:r>
              <a:rPr lang="es-ES" dirty="0"/>
              <a:t> sed. </a:t>
            </a:r>
            <a:r>
              <a:rPr lang="es-ES" dirty="0" err="1"/>
              <a:t>Blandit</a:t>
            </a:r>
            <a:r>
              <a:rPr lang="es-ES" dirty="0"/>
              <a:t> </a:t>
            </a:r>
            <a:r>
              <a:rPr lang="es-ES" dirty="0" err="1"/>
              <a:t>gloriatur</a:t>
            </a:r>
            <a:r>
              <a:rPr lang="es-ES" dirty="0"/>
              <a:t> </a:t>
            </a:r>
            <a:r>
              <a:rPr lang="es-ES" dirty="0" err="1"/>
              <a:t>eam</a:t>
            </a:r>
            <a:r>
              <a:rPr lang="es-ES" dirty="0"/>
              <a:t> et. </a:t>
            </a:r>
            <a:r>
              <a:rPr lang="es-ES" dirty="0" err="1"/>
              <a:t>Brute</a:t>
            </a:r>
            <a:r>
              <a:rPr lang="es-ES" dirty="0"/>
              <a:t> </a:t>
            </a:r>
            <a:r>
              <a:rPr lang="es-ES" dirty="0" err="1"/>
              <a:t>noluisse</a:t>
            </a:r>
            <a:r>
              <a:rPr lang="es-ES" dirty="0"/>
              <a:t> per et, </a:t>
            </a:r>
            <a:r>
              <a:rPr lang="es-ES" dirty="0" err="1"/>
              <a:t>verear</a:t>
            </a:r>
            <a:r>
              <a:rPr lang="es-ES" dirty="0"/>
              <a:t> disputando </a:t>
            </a:r>
            <a:r>
              <a:rPr lang="es-ES" dirty="0" err="1"/>
              <a:t>neglegentur</a:t>
            </a:r>
            <a:r>
              <a:rPr lang="es-ES" dirty="0"/>
              <a:t> at quo. Sea </a:t>
            </a:r>
            <a:r>
              <a:rPr lang="es-ES" dirty="0" err="1"/>
              <a:t>quem</a:t>
            </a:r>
            <a:r>
              <a:rPr lang="es-ES" dirty="0"/>
              <a:t> </a:t>
            </a:r>
            <a:r>
              <a:rPr lang="es-ES" dirty="0" err="1"/>
              <a:t>legere</a:t>
            </a:r>
            <a:r>
              <a:rPr lang="es-ES" dirty="0"/>
              <a:t> </a:t>
            </a:r>
            <a:r>
              <a:rPr lang="es-ES" dirty="0" err="1"/>
              <a:t>ei</a:t>
            </a:r>
            <a:r>
              <a:rPr lang="es-ES" dirty="0"/>
              <a:t>, </a:t>
            </a:r>
            <a:r>
              <a:rPr lang="es-ES" dirty="0" err="1"/>
              <a:t>unum</a:t>
            </a:r>
            <a:r>
              <a:rPr lang="es-ES" dirty="0"/>
              <a:t> </a:t>
            </a:r>
            <a:r>
              <a:rPr lang="es-ES" dirty="0" err="1"/>
              <a:t>soluta</a:t>
            </a:r>
            <a:r>
              <a:rPr lang="es-ES" dirty="0"/>
              <a:t> </a:t>
            </a:r>
            <a:r>
              <a:rPr lang="es-ES" dirty="0" err="1"/>
              <a:t>ne</a:t>
            </a:r>
            <a:r>
              <a:rPr lang="es-ES" dirty="0"/>
              <a:t> </a:t>
            </a:r>
            <a:r>
              <a:rPr lang="es-ES" dirty="0" err="1"/>
              <a:t>duo</a:t>
            </a:r>
            <a:r>
              <a:rPr lang="es-ES" dirty="0"/>
              <a:t>. </a:t>
            </a:r>
            <a:r>
              <a:rPr lang="es-ES" dirty="0" err="1"/>
              <a:t>Ludus</a:t>
            </a:r>
            <a:r>
              <a:rPr lang="es-ES" dirty="0"/>
              <a:t> </a:t>
            </a:r>
            <a:r>
              <a:rPr lang="es-ES" dirty="0" err="1"/>
              <a:t>complectitur</a:t>
            </a:r>
            <a:r>
              <a:rPr lang="es-ES" dirty="0"/>
              <a:t> quo te, ut </a:t>
            </a:r>
            <a:r>
              <a:rPr lang="es-ES" dirty="0" err="1"/>
              <a:t>vide</a:t>
            </a:r>
            <a:r>
              <a:rPr lang="es-ES" dirty="0"/>
              <a:t> </a:t>
            </a:r>
            <a:r>
              <a:rPr lang="es-ES" dirty="0" err="1"/>
              <a:t>autem</a:t>
            </a:r>
            <a:r>
              <a:rPr lang="es-ES" dirty="0"/>
              <a:t> homero pro. </a:t>
            </a:r>
            <a:r>
              <a:rPr lang="es-ES" dirty="0" err="1"/>
              <a:t>Wisi</a:t>
            </a:r>
            <a:r>
              <a:rPr lang="es-ES" dirty="0"/>
              <a:t> </a:t>
            </a:r>
            <a:r>
              <a:rPr lang="es-ES" dirty="0" err="1"/>
              <a:t>forensibus</a:t>
            </a:r>
            <a:r>
              <a:rPr lang="es-ES" dirty="0"/>
              <a:t> </a:t>
            </a:r>
            <a:r>
              <a:rPr lang="es-ES" dirty="0" err="1"/>
              <a:t>mnesarchum</a:t>
            </a:r>
            <a:r>
              <a:rPr lang="es-ES" dirty="0"/>
              <a:t> in cum. Per id </a:t>
            </a:r>
            <a:r>
              <a:rPr lang="es-ES" dirty="0" err="1"/>
              <a:t>impetus</a:t>
            </a:r>
            <a:r>
              <a:rPr lang="es-ES" dirty="0"/>
              <a:t> </a:t>
            </a:r>
            <a:r>
              <a:rPr lang="es-ES" dirty="0" err="1"/>
              <a:t>abhorreant</a:t>
            </a:r>
            <a:r>
              <a:rPr lang="es-ES" dirty="0"/>
              <a:t>, </a:t>
            </a:r>
            <a:r>
              <a:rPr lang="es-ES" dirty="0" err="1"/>
              <a:t>his</a:t>
            </a:r>
            <a:r>
              <a:rPr lang="es-ES" dirty="0"/>
              <a:t> no magna </a:t>
            </a:r>
            <a:r>
              <a:rPr lang="es-ES" dirty="0" err="1"/>
              <a:t>definiebas</a:t>
            </a:r>
            <a:r>
              <a:rPr lang="es-ES" dirty="0"/>
              <a:t>, </a:t>
            </a:r>
            <a:r>
              <a:rPr lang="es-ES" dirty="0" err="1"/>
              <a:t>inani</a:t>
            </a:r>
            <a:r>
              <a:rPr lang="es-ES" dirty="0"/>
              <a:t> </a:t>
            </a:r>
            <a:r>
              <a:rPr lang="es-ES" dirty="0" err="1"/>
              <a:t>rationibus</a:t>
            </a:r>
            <a:r>
              <a:rPr lang="es-ES" dirty="0"/>
              <a:t> in quo. Ut </a:t>
            </a:r>
            <a:r>
              <a:rPr lang="es-ES" dirty="0" err="1"/>
              <a:t>vidisse</a:t>
            </a:r>
            <a:r>
              <a:rPr lang="es-ES" dirty="0"/>
              <a:t> dolores </a:t>
            </a:r>
            <a:r>
              <a:rPr lang="es-ES" dirty="0" err="1"/>
              <a:t>est</a:t>
            </a:r>
            <a:r>
              <a:rPr lang="es-ES" dirty="0"/>
              <a:t>, ut quis </a:t>
            </a:r>
            <a:r>
              <a:rPr lang="es-ES" dirty="0" err="1"/>
              <a:t>nominavi</a:t>
            </a:r>
            <a:r>
              <a:rPr lang="es-ES" dirty="0"/>
              <a:t> </a:t>
            </a:r>
            <a:r>
              <a:rPr lang="es-ES" dirty="0" err="1"/>
              <a:t>mel</a:t>
            </a:r>
            <a:r>
              <a:rPr lang="es-ES" dirty="0"/>
              <a:t>. Ad </a:t>
            </a:r>
            <a:r>
              <a:rPr lang="es-ES" dirty="0" err="1"/>
              <a:t>pri</a:t>
            </a:r>
            <a:r>
              <a:rPr lang="es-ES" dirty="0"/>
              <a:t> </a:t>
            </a:r>
            <a:r>
              <a:rPr lang="es-ES" dirty="0" err="1"/>
              <a:t>quod</a:t>
            </a:r>
            <a:r>
              <a:rPr lang="es-ES" dirty="0"/>
              <a:t> </a:t>
            </a:r>
            <a:r>
              <a:rPr lang="es-ES" dirty="0" err="1"/>
              <a:t>apeirian</a:t>
            </a:r>
            <a:r>
              <a:rPr lang="es-ES" dirty="0"/>
              <a:t> </a:t>
            </a:r>
            <a:r>
              <a:rPr lang="es-ES" dirty="0" err="1"/>
              <a:t>concludaturque</a:t>
            </a:r>
            <a:r>
              <a:rPr lang="es-ES" dirty="0"/>
              <a:t>, id </a:t>
            </a:r>
            <a:r>
              <a:rPr lang="es-ES" dirty="0" err="1"/>
              <a:t>timeam</a:t>
            </a:r>
            <a:r>
              <a:rPr lang="es-ES" dirty="0"/>
              <a:t> </a:t>
            </a:r>
            <a:r>
              <a:rPr lang="es-ES" dirty="0" err="1"/>
              <a:t>iudicabit</a:t>
            </a:r>
            <a:r>
              <a:rPr lang="es-ES" dirty="0"/>
              <a:t> </a:t>
            </a:r>
            <a:r>
              <a:rPr lang="es-ES" dirty="0" err="1"/>
              <a:t>rationibus</a:t>
            </a:r>
            <a:r>
              <a:rPr lang="es-ES" dirty="0"/>
              <a:t> </a:t>
            </a:r>
            <a:r>
              <a:rPr lang="es-ES" dirty="0" err="1"/>
              <a:t>pri</a:t>
            </a:r>
            <a:r>
              <a:rPr lang="es-ES" dirty="0"/>
              <a:t>. </a:t>
            </a:r>
          </a:p>
        </p:txBody>
      </p:sp>
      <p:sp>
        <p:nvSpPr>
          <p:cNvPr id="14" name="Marcador de texto 10">
            <a:extLst>
              <a:ext uri="{FF2B5EF4-FFF2-40B4-BE49-F238E27FC236}">
                <a16:creationId xmlns:a16="http://schemas.microsoft.com/office/drawing/2014/main" id="{30967D09-EEE3-4130-B552-5C1C5CC70863}"/>
              </a:ext>
            </a:extLst>
          </p:cNvPr>
          <p:cNvSpPr>
            <a:spLocks noGrp="1"/>
          </p:cNvSpPr>
          <p:nvPr>
            <p:ph type="body" sz="quarter" idx="20" hasCustomPrompt="1"/>
          </p:nvPr>
        </p:nvSpPr>
        <p:spPr>
          <a:xfrm>
            <a:off x="5074396" y="1550564"/>
            <a:ext cx="5919669" cy="1662994"/>
          </a:xfrm>
          <a:prstGeom prst="rect">
            <a:avLst/>
          </a:prstGeom>
        </p:spPr>
        <p:txBody>
          <a:bodyPr/>
          <a:lstStyle>
            <a:lvl1pPr marL="0" indent="0">
              <a:buNone/>
              <a:defRPr sz="1400">
                <a:solidFill>
                  <a:schemeClr val="accent3"/>
                </a:solidFill>
              </a:defRPr>
            </a:lvl1pPr>
          </a:lstStyle>
          <a:p>
            <a:pPr lvl="0"/>
            <a:r>
              <a:rPr lang="es-ES" dirty="0"/>
              <a:t>Texto 2. </a:t>
            </a:r>
            <a:r>
              <a:rPr lang="es-ES" dirty="0" err="1"/>
              <a:t>Est</a:t>
            </a:r>
            <a:r>
              <a:rPr lang="es-ES" dirty="0"/>
              <a:t> </a:t>
            </a:r>
            <a:r>
              <a:rPr lang="es-ES" dirty="0" err="1"/>
              <a:t>ei</a:t>
            </a:r>
            <a:r>
              <a:rPr lang="es-ES" dirty="0"/>
              <a:t> </a:t>
            </a:r>
            <a:r>
              <a:rPr lang="es-ES" dirty="0" err="1"/>
              <a:t>erat</a:t>
            </a:r>
            <a:r>
              <a:rPr lang="es-ES" dirty="0"/>
              <a:t> </a:t>
            </a:r>
            <a:r>
              <a:rPr lang="es-ES" dirty="0" err="1"/>
              <a:t>mucius</a:t>
            </a:r>
            <a:r>
              <a:rPr lang="es-ES" dirty="0"/>
              <a:t> </a:t>
            </a:r>
            <a:r>
              <a:rPr lang="es-ES" dirty="0" err="1"/>
              <a:t>quaeque</a:t>
            </a:r>
            <a:r>
              <a:rPr lang="es-ES" dirty="0"/>
              <a:t>. Ei </a:t>
            </a:r>
            <a:r>
              <a:rPr lang="es-ES" dirty="0" err="1"/>
              <a:t>his</a:t>
            </a:r>
            <a:r>
              <a:rPr lang="es-ES" dirty="0"/>
              <a:t> </a:t>
            </a:r>
            <a:r>
              <a:rPr lang="es-ES" dirty="0" err="1"/>
              <a:t>quas</a:t>
            </a:r>
            <a:r>
              <a:rPr lang="es-ES" dirty="0"/>
              <a:t> </a:t>
            </a:r>
            <a:r>
              <a:rPr lang="es-ES" dirty="0" err="1"/>
              <a:t>phaedrum</a:t>
            </a:r>
            <a:r>
              <a:rPr lang="es-ES" dirty="0"/>
              <a:t>, </a:t>
            </a:r>
            <a:r>
              <a:rPr lang="es-ES" dirty="0" err="1"/>
              <a:t>efficiantur</a:t>
            </a:r>
            <a:r>
              <a:rPr lang="es-ES" dirty="0"/>
              <a:t> </a:t>
            </a:r>
            <a:r>
              <a:rPr lang="es-ES" dirty="0" err="1"/>
              <a:t>mediocritatem</a:t>
            </a:r>
            <a:r>
              <a:rPr lang="es-ES" dirty="0"/>
              <a:t> </a:t>
            </a:r>
            <a:r>
              <a:rPr lang="es-ES" dirty="0" err="1"/>
              <a:t>ne</a:t>
            </a:r>
            <a:r>
              <a:rPr lang="es-ES" dirty="0"/>
              <a:t> sed, </a:t>
            </a:r>
            <a:r>
              <a:rPr lang="es-ES" dirty="0" err="1"/>
              <a:t>hinc</a:t>
            </a:r>
            <a:r>
              <a:rPr lang="es-ES" dirty="0"/>
              <a:t> </a:t>
            </a:r>
            <a:r>
              <a:rPr lang="es-ES" dirty="0" err="1"/>
              <a:t>oratio</a:t>
            </a:r>
            <a:r>
              <a:rPr lang="es-ES" dirty="0"/>
              <a:t> </a:t>
            </a:r>
            <a:r>
              <a:rPr lang="es-ES" dirty="0" err="1"/>
              <a:t>blandit</a:t>
            </a:r>
            <a:r>
              <a:rPr lang="es-ES" dirty="0"/>
              <a:t> </a:t>
            </a:r>
            <a:r>
              <a:rPr lang="es-ES" dirty="0" err="1"/>
              <a:t>ei</a:t>
            </a:r>
            <a:r>
              <a:rPr lang="es-ES" dirty="0"/>
              <a:t> sed. </a:t>
            </a:r>
            <a:r>
              <a:rPr lang="es-ES" dirty="0" err="1"/>
              <a:t>Blandit</a:t>
            </a:r>
            <a:r>
              <a:rPr lang="es-ES" dirty="0"/>
              <a:t> </a:t>
            </a:r>
            <a:r>
              <a:rPr lang="es-ES" dirty="0" err="1"/>
              <a:t>gloriatur</a:t>
            </a:r>
            <a:r>
              <a:rPr lang="es-ES" dirty="0"/>
              <a:t> </a:t>
            </a:r>
            <a:r>
              <a:rPr lang="es-ES" dirty="0" err="1"/>
              <a:t>eam</a:t>
            </a:r>
            <a:r>
              <a:rPr lang="es-ES" dirty="0"/>
              <a:t> et. </a:t>
            </a:r>
            <a:r>
              <a:rPr lang="es-ES" dirty="0" err="1"/>
              <a:t>Brute</a:t>
            </a:r>
            <a:r>
              <a:rPr lang="es-ES" dirty="0"/>
              <a:t> </a:t>
            </a:r>
            <a:r>
              <a:rPr lang="es-ES" dirty="0" err="1"/>
              <a:t>noluisse</a:t>
            </a:r>
            <a:r>
              <a:rPr lang="es-ES" dirty="0"/>
              <a:t> per et, </a:t>
            </a:r>
            <a:r>
              <a:rPr lang="es-ES" dirty="0" err="1"/>
              <a:t>verear</a:t>
            </a:r>
            <a:r>
              <a:rPr lang="es-ES" dirty="0"/>
              <a:t> disputando </a:t>
            </a:r>
            <a:r>
              <a:rPr lang="es-ES" dirty="0" err="1"/>
              <a:t>neglegentur</a:t>
            </a:r>
            <a:r>
              <a:rPr lang="es-ES" dirty="0"/>
              <a:t> at quo. Sea </a:t>
            </a:r>
            <a:r>
              <a:rPr lang="es-ES" dirty="0" err="1"/>
              <a:t>quem</a:t>
            </a:r>
            <a:r>
              <a:rPr lang="es-ES" dirty="0"/>
              <a:t> </a:t>
            </a:r>
            <a:r>
              <a:rPr lang="es-ES" dirty="0" err="1"/>
              <a:t>legere</a:t>
            </a:r>
            <a:r>
              <a:rPr lang="es-ES" dirty="0"/>
              <a:t> </a:t>
            </a:r>
            <a:r>
              <a:rPr lang="es-ES" dirty="0" err="1"/>
              <a:t>ei</a:t>
            </a:r>
            <a:r>
              <a:rPr lang="es-ES" dirty="0"/>
              <a:t>, </a:t>
            </a:r>
            <a:r>
              <a:rPr lang="es-ES" dirty="0" err="1"/>
              <a:t>unum</a:t>
            </a:r>
            <a:r>
              <a:rPr lang="es-ES" dirty="0"/>
              <a:t> </a:t>
            </a:r>
            <a:r>
              <a:rPr lang="es-ES" dirty="0" err="1"/>
              <a:t>soluta</a:t>
            </a:r>
            <a:r>
              <a:rPr lang="es-ES" dirty="0"/>
              <a:t> </a:t>
            </a:r>
            <a:r>
              <a:rPr lang="es-ES" dirty="0" err="1"/>
              <a:t>ne</a:t>
            </a:r>
            <a:r>
              <a:rPr lang="es-ES" dirty="0"/>
              <a:t> </a:t>
            </a:r>
            <a:r>
              <a:rPr lang="es-ES" dirty="0" err="1"/>
              <a:t>duo</a:t>
            </a:r>
            <a:r>
              <a:rPr lang="es-ES" dirty="0"/>
              <a:t>. </a:t>
            </a:r>
            <a:r>
              <a:rPr lang="es-ES" dirty="0" err="1"/>
              <a:t>Ludus</a:t>
            </a:r>
            <a:r>
              <a:rPr lang="es-ES" dirty="0"/>
              <a:t> </a:t>
            </a:r>
            <a:r>
              <a:rPr lang="es-ES" dirty="0" err="1"/>
              <a:t>complectitur</a:t>
            </a:r>
            <a:r>
              <a:rPr lang="es-ES" dirty="0"/>
              <a:t> quo te, ut </a:t>
            </a:r>
            <a:r>
              <a:rPr lang="es-ES" dirty="0" err="1"/>
              <a:t>vide</a:t>
            </a:r>
            <a:r>
              <a:rPr lang="es-ES" dirty="0"/>
              <a:t> </a:t>
            </a:r>
            <a:r>
              <a:rPr lang="es-ES" dirty="0" err="1"/>
              <a:t>autem</a:t>
            </a:r>
            <a:r>
              <a:rPr lang="es-ES" dirty="0"/>
              <a:t> homero pro. </a:t>
            </a:r>
            <a:r>
              <a:rPr lang="es-ES" dirty="0" err="1"/>
              <a:t>Wisi</a:t>
            </a:r>
            <a:r>
              <a:rPr lang="es-ES" dirty="0"/>
              <a:t> </a:t>
            </a:r>
            <a:r>
              <a:rPr lang="es-ES" dirty="0" err="1"/>
              <a:t>forensibus</a:t>
            </a:r>
            <a:r>
              <a:rPr lang="es-ES" dirty="0"/>
              <a:t> </a:t>
            </a:r>
            <a:r>
              <a:rPr lang="es-ES" dirty="0" err="1"/>
              <a:t>mnesarchum</a:t>
            </a:r>
            <a:r>
              <a:rPr lang="es-ES" dirty="0"/>
              <a:t> in cum. Per id </a:t>
            </a:r>
            <a:r>
              <a:rPr lang="es-ES" dirty="0" err="1"/>
              <a:t>impetus</a:t>
            </a:r>
            <a:r>
              <a:rPr lang="es-ES" dirty="0"/>
              <a:t> </a:t>
            </a:r>
            <a:r>
              <a:rPr lang="es-ES" dirty="0" err="1"/>
              <a:t>abhorreant</a:t>
            </a:r>
            <a:r>
              <a:rPr lang="es-ES" dirty="0"/>
              <a:t>, </a:t>
            </a:r>
            <a:r>
              <a:rPr lang="es-ES" dirty="0" err="1"/>
              <a:t>his</a:t>
            </a:r>
            <a:r>
              <a:rPr lang="es-ES" dirty="0"/>
              <a:t> no magna </a:t>
            </a:r>
            <a:r>
              <a:rPr lang="es-ES" dirty="0" err="1"/>
              <a:t>definiebas</a:t>
            </a:r>
            <a:r>
              <a:rPr lang="es-ES" dirty="0"/>
              <a:t>, </a:t>
            </a:r>
            <a:r>
              <a:rPr lang="es-ES" dirty="0" err="1"/>
              <a:t>inani</a:t>
            </a:r>
            <a:r>
              <a:rPr lang="es-ES" dirty="0"/>
              <a:t> </a:t>
            </a:r>
            <a:r>
              <a:rPr lang="es-ES" dirty="0" err="1"/>
              <a:t>rationibus</a:t>
            </a:r>
            <a:r>
              <a:rPr lang="es-ES" dirty="0"/>
              <a:t> in quo. Ut </a:t>
            </a:r>
            <a:r>
              <a:rPr lang="es-ES" dirty="0" err="1"/>
              <a:t>vidisse</a:t>
            </a:r>
            <a:r>
              <a:rPr lang="es-ES" dirty="0"/>
              <a:t> dolores </a:t>
            </a:r>
            <a:r>
              <a:rPr lang="es-ES" dirty="0" err="1"/>
              <a:t>est</a:t>
            </a:r>
            <a:r>
              <a:rPr lang="es-ES" dirty="0"/>
              <a:t>, ut quis </a:t>
            </a:r>
            <a:r>
              <a:rPr lang="es-ES" dirty="0" err="1"/>
              <a:t>nominavi</a:t>
            </a:r>
            <a:r>
              <a:rPr lang="es-ES" dirty="0"/>
              <a:t> </a:t>
            </a:r>
            <a:r>
              <a:rPr lang="es-ES" dirty="0" err="1"/>
              <a:t>mel</a:t>
            </a:r>
            <a:r>
              <a:rPr lang="es-ES" dirty="0"/>
              <a:t>. Ad </a:t>
            </a:r>
            <a:r>
              <a:rPr lang="es-ES" dirty="0" err="1"/>
              <a:t>pri</a:t>
            </a:r>
            <a:r>
              <a:rPr lang="es-ES" dirty="0"/>
              <a:t> </a:t>
            </a:r>
            <a:r>
              <a:rPr lang="es-ES" dirty="0" err="1"/>
              <a:t>quod</a:t>
            </a:r>
            <a:r>
              <a:rPr lang="es-ES" dirty="0"/>
              <a:t> </a:t>
            </a:r>
            <a:r>
              <a:rPr lang="es-ES" dirty="0" err="1"/>
              <a:t>apeirian</a:t>
            </a:r>
            <a:r>
              <a:rPr lang="es-ES" dirty="0"/>
              <a:t> </a:t>
            </a:r>
            <a:r>
              <a:rPr lang="es-ES" dirty="0" err="1"/>
              <a:t>concludaturque</a:t>
            </a:r>
            <a:r>
              <a:rPr lang="es-ES" dirty="0"/>
              <a:t>, id </a:t>
            </a:r>
            <a:r>
              <a:rPr lang="es-ES" dirty="0" err="1"/>
              <a:t>timeam</a:t>
            </a:r>
            <a:r>
              <a:rPr lang="es-ES" dirty="0"/>
              <a:t> </a:t>
            </a:r>
            <a:r>
              <a:rPr lang="es-ES" dirty="0" err="1"/>
              <a:t>iudicabit</a:t>
            </a:r>
            <a:r>
              <a:rPr lang="es-ES" dirty="0"/>
              <a:t> </a:t>
            </a:r>
            <a:r>
              <a:rPr lang="es-ES" dirty="0" err="1"/>
              <a:t>rationibus</a:t>
            </a:r>
            <a:r>
              <a:rPr lang="es-ES" dirty="0"/>
              <a:t> </a:t>
            </a:r>
            <a:r>
              <a:rPr lang="es-ES" dirty="0" err="1"/>
              <a:t>pri</a:t>
            </a:r>
            <a:r>
              <a:rPr lang="es-ES" dirty="0"/>
              <a:t>. </a:t>
            </a:r>
          </a:p>
        </p:txBody>
      </p:sp>
      <p:sp>
        <p:nvSpPr>
          <p:cNvPr id="3" name="Marcador de pie de página 2">
            <a:extLst>
              <a:ext uri="{FF2B5EF4-FFF2-40B4-BE49-F238E27FC236}">
                <a16:creationId xmlns:a16="http://schemas.microsoft.com/office/drawing/2014/main" id="{136ACFBD-1E14-4FAD-BB94-DB962B388F69}"/>
              </a:ext>
            </a:extLst>
          </p:cNvPr>
          <p:cNvSpPr>
            <a:spLocks noGrp="1"/>
          </p:cNvSpPr>
          <p:nvPr>
            <p:ph type="ftr" sz="quarter" idx="10"/>
          </p:nvPr>
        </p:nvSpPr>
        <p:spPr/>
        <p:txBody>
          <a:bodyPr/>
          <a:lstStyle/>
          <a:p>
            <a:endParaRPr lang="es-ES">
              <a:latin typeface="Barlow Semi Condensed Light" panose="00000406000000000000" pitchFamily="2" charset="0"/>
            </a:endParaRPr>
          </a:p>
          <a:p>
            <a:r>
              <a:rPr lang="es-ES">
                <a:latin typeface="Barlow Semi Condensed Light" panose="00000406000000000000" pitchFamily="2" charset="0"/>
              </a:rPr>
              <a:t>www.zerolynx.com</a:t>
            </a:r>
          </a:p>
          <a:p>
            <a:endParaRPr lang="es-ES" dirty="0"/>
          </a:p>
        </p:txBody>
      </p:sp>
      <p:sp>
        <p:nvSpPr>
          <p:cNvPr id="4" name="Marcador de número de diapositiva 3">
            <a:extLst>
              <a:ext uri="{FF2B5EF4-FFF2-40B4-BE49-F238E27FC236}">
                <a16:creationId xmlns:a16="http://schemas.microsoft.com/office/drawing/2014/main" id="{8FEF7180-DB5A-4EA6-AB71-62895C28956D}"/>
              </a:ext>
            </a:extLst>
          </p:cNvPr>
          <p:cNvSpPr>
            <a:spLocks noGrp="1"/>
          </p:cNvSpPr>
          <p:nvPr>
            <p:ph type="sldNum" sz="quarter" idx="11"/>
          </p:nvPr>
        </p:nvSpPr>
        <p:spPr/>
        <p:txBody>
          <a:bodyPr/>
          <a:lstStyle/>
          <a:p>
            <a:fld id="{3C1362AD-25E3-4472-B47A-68C0FD1E1CD8}" type="slidenum">
              <a:rPr lang="es-ES" smtClean="0"/>
              <a:pPr/>
              <a:t>‹Nº›</a:t>
            </a:fld>
            <a:endParaRPr lang="es-ES" dirty="0"/>
          </a:p>
        </p:txBody>
      </p:sp>
      <p:sp>
        <p:nvSpPr>
          <p:cNvPr id="7" name="Lágrima 6">
            <a:extLst>
              <a:ext uri="{FF2B5EF4-FFF2-40B4-BE49-F238E27FC236}">
                <a16:creationId xmlns:a16="http://schemas.microsoft.com/office/drawing/2014/main" id="{058A7692-D955-4B49-A636-8CED350DD9E7}"/>
              </a:ext>
            </a:extLst>
          </p:cNvPr>
          <p:cNvSpPr/>
          <p:nvPr userDrawn="1"/>
        </p:nvSpPr>
        <p:spPr>
          <a:xfrm rot="2747933">
            <a:off x="4576101" y="974005"/>
            <a:ext cx="308744" cy="308744"/>
          </a:xfrm>
          <a:prstGeom prst="teardrop">
            <a:avLst/>
          </a:prstGeom>
          <a:solidFill>
            <a:srgbClr val="0F70B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ángulo 7">
            <a:extLst>
              <a:ext uri="{FF2B5EF4-FFF2-40B4-BE49-F238E27FC236}">
                <a16:creationId xmlns:a16="http://schemas.microsoft.com/office/drawing/2014/main" id="{FF0577ED-E69F-4FD4-8C65-F25BA83A42C3}"/>
              </a:ext>
            </a:extLst>
          </p:cNvPr>
          <p:cNvSpPr/>
          <p:nvPr userDrawn="1"/>
        </p:nvSpPr>
        <p:spPr>
          <a:xfrm>
            <a:off x="0" y="0"/>
            <a:ext cx="4108818" cy="6858000"/>
          </a:xfrm>
          <a:prstGeom prst="rect">
            <a:avLst/>
          </a:prstGeom>
          <a:solidFill>
            <a:srgbClr val="1D273F"/>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Lágrima 10">
            <a:extLst>
              <a:ext uri="{FF2B5EF4-FFF2-40B4-BE49-F238E27FC236}">
                <a16:creationId xmlns:a16="http://schemas.microsoft.com/office/drawing/2014/main" id="{2A8098A5-C60D-457D-B85E-63071E2BE54A}"/>
              </a:ext>
            </a:extLst>
          </p:cNvPr>
          <p:cNvSpPr/>
          <p:nvPr userDrawn="1"/>
        </p:nvSpPr>
        <p:spPr>
          <a:xfrm rot="2747933">
            <a:off x="4575935" y="3596555"/>
            <a:ext cx="308744" cy="308744"/>
          </a:xfrm>
          <a:prstGeom prst="teardrop">
            <a:avLst/>
          </a:prstGeom>
          <a:solidFill>
            <a:srgbClr val="0F70B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Marcador de posición de imagen 4">
            <a:extLst>
              <a:ext uri="{FF2B5EF4-FFF2-40B4-BE49-F238E27FC236}">
                <a16:creationId xmlns:a16="http://schemas.microsoft.com/office/drawing/2014/main" id="{5386C089-15FF-4A9F-9203-356F3B414938}"/>
              </a:ext>
            </a:extLst>
          </p:cNvPr>
          <p:cNvSpPr>
            <a:spLocks noGrp="1"/>
          </p:cNvSpPr>
          <p:nvPr>
            <p:ph type="pic" sz="quarter" idx="16"/>
          </p:nvPr>
        </p:nvSpPr>
        <p:spPr>
          <a:xfrm>
            <a:off x="0" y="563538"/>
            <a:ext cx="3684506" cy="5730924"/>
          </a:xfrm>
          <a:prstGeom prst="rect">
            <a:avLst/>
          </a:prstGeom>
        </p:spPr>
        <p:txBody>
          <a:bodyPr/>
          <a:lstStyle/>
          <a:p>
            <a:endParaRPr lang="es-ES"/>
          </a:p>
        </p:txBody>
      </p:sp>
      <p:sp>
        <p:nvSpPr>
          <p:cNvPr id="16" name="Marcador de texto 16">
            <a:extLst>
              <a:ext uri="{FF2B5EF4-FFF2-40B4-BE49-F238E27FC236}">
                <a16:creationId xmlns:a16="http://schemas.microsoft.com/office/drawing/2014/main" id="{D2BD2C2A-1EC4-4829-94AF-0B6413F5FCC3}"/>
              </a:ext>
            </a:extLst>
          </p:cNvPr>
          <p:cNvSpPr>
            <a:spLocks noGrp="1"/>
          </p:cNvSpPr>
          <p:nvPr>
            <p:ph type="body" sz="quarter" idx="22" hasCustomPrompt="1"/>
          </p:nvPr>
        </p:nvSpPr>
        <p:spPr>
          <a:xfrm>
            <a:off x="5074396" y="971930"/>
            <a:ext cx="1925638" cy="368300"/>
          </a:xfrm>
          <a:prstGeom prst="rect">
            <a:avLst/>
          </a:prstGeom>
        </p:spPr>
        <p:txBody>
          <a:bodyPr/>
          <a:lstStyle>
            <a:lvl1pPr marL="0" indent="0">
              <a:buNone/>
              <a:defRPr sz="1800">
                <a:solidFill>
                  <a:schemeClr val="tx2"/>
                </a:solidFill>
                <a:latin typeface="+mj-lt"/>
              </a:defRPr>
            </a:lvl1pPr>
          </a:lstStyle>
          <a:p>
            <a:pPr lvl="0"/>
            <a:r>
              <a:rPr lang="es-ES" sz="1800" dirty="0">
                <a:latin typeface="+mj-lt"/>
              </a:rPr>
              <a:t>01. TÍTULO TRES</a:t>
            </a:r>
            <a:endParaRPr lang="es-ES" dirty="0"/>
          </a:p>
        </p:txBody>
      </p:sp>
      <p:sp>
        <p:nvSpPr>
          <p:cNvPr id="17" name="Marcador de texto 16">
            <a:extLst>
              <a:ext uri="{FF2B5EF4-FFF2-40B4-BE49-F238E27FC236}">
                <a16:creationId xmlns:a16="http://schemas.microsoft.com/office/drawing/2014/main" id="{30D6F699-F488-48C7-BA7E-363A189174C9}"/>
              </a:ext>
            </a:extLst>
          </p:cNvPr>
          <p:cNvSpPr>
            <a:spLocks noGrp="1"/>
          </p:cNvSpPr>
          <p:nvPr>
            <p:ph type="body" sz="quarter" idx="23" hasCustomPrompt="1"/>
          </p:nvPr>
        </p:nvSpPr>
        <p:spPr>
          <a:xfrm>
            <a:off x="5074396" y="3592320"/>
            <a:ext cx="1925638" cy="368300"/>
          </a:xfrm>
          <a:prstGeom prst="rect">
            <a:avLst/>
          </a:prstGeom>
        </p:spPr>
        <p:txBody>
          <a:bodyPr/>
          <a:lstStyle>
            <a:lvl1pPr marL="0" indent="0">
              <a:buNone/>
              <a:defRPr sz="1800">
                <a:solidFill>
                  <a:schemeClr val="tx2"/>
                </a:solidFill>
                <a:latin typeface="+mj-lt"/>
              </a:defRPr>
            </a:lvl1pPr>
          </a:lstStyle>
          <a:p>
            <a:pPr lvl="0"/>
            <a:r>
              <a:rPr lang="es-ES" sz="1800" dirty="0">
                <a:latin typeface="+mj-lt"/>
              </a:rPr>
              <a:t>02. TÍTULO TRES</a:t>
            </a:r>
            <a:endParaRPr lang="es-ES" dirty="0"/>
          </a:p>
        </p:txBody>
      </p:sp>
    </p:spTree>
    <p:extLst>
      <p:ext uri="{BB962C8B-B14F-4D97-AF65-F5344CB8AC3E}">
        <p14:creationId xmlns:p14="http://schemas.microsoft.com/office/powerpoint/2010/main" val="24689736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o Imagen9">
    <p:spTree>
      <p:nvGrpSpPr>
        <p:cNvPr id="1" name=""/>
        <p:cNvGrpSpPr/>
        <p:nvPr/>
      </p:nvGrpSpPr>
      <p:grpSpPr>
        <a:xfrm>
          <a:off x="0" y="0"/>
          <a:ext cx="0" cy="0"/>
          <a:chOff x="0" y="0"/>
          <a:chExt cx="0" cy="0"/>
        </a:xfrm>
      </p:grpSpPr>
      <p:sp>
        <p:nvSpPr>
          <p:cNvPr id="8" name="Marcador de posición de imagen 4">
            <a:extLst>
              <a:ext uri="{FF2B5EF4-FFF2-40B4-BE49-F238E27FC236}">
                <a16:creationId xmlns:a16="http://schemas.microsoft.com/office/drawing/2014/main" id="{9B00083E-7FA4-4761-B013-BD5DE4C45A1C}"/>
              </a:ext>
            </a:extLst>
          </p:cNvPr>
          <p:cNvSpPr>
            <a:spLocks noGrp="1"/>
          </p:cNvSpPr>
          <p:nvPr>
            <p:ph type="pic" sz="quarter" idx="16"/>
          </p:nvPr>
        </p:nvSpPr>
        <p:spPr>
          <a:xfrm>
            <a:off x="0" y="6350"/>
            <a:ext cx="5194300" cy="6851650"/>
          </a:xfrm>
          <a:prstGeom prst="rect">
            <a:avLst/>
          </a:prstGeom>
        </p:spPr>
        <p:txBody>
          <a:bodyPr/>
          <a:lstStyle/>
          <a:p>
            <a:endParaRPr lang="es-ES"/>
          </a:p>
        </p:txBody>
      </p:sp>
      <p:sp>
        <p:nvSpPr>
          <p:cNvPr id="3" name="Marcador de pie de página 2">
            <a:extLst>
              <a:ext uri="{FF2B5EF4-FFF2-40B4-BE49-F238E27FC236}">
                <a16:creationId xmlns:a16="http://schemas.microsoft.com/office/drawing/2014/main" id="{2FC08AE1-F4BD-4CBF-8845-E2144FAF4EB4}"/>
              </a:ext>
            </a:extLst>
          </p:cNvPr>
          <p:cNvSpPr>
            <a:spLocks noGrp="1"/>
          </p:cNvSpPr>
          <p:nvPr>
            <p:ph type="ftr" sz="quarter" idx="10"/>
          </p:nvPr>
        </p:nvSpPr>
        <p:spPr/>
        <p:txBody>
          <a:bodyPr/>
          <a:lstStyle/>
          <a:p>
            <a:endParaRPr lang="es-ES">
              <a:latin typeface="Barlow Semi Condensed Light" panose="00000406000000000000" pitchFamily="2" charset="0"/>
            </a:endParaRPr>
          </a:p>
          <a:p>
            <a:r>
              <a:rPr lang="es-ES">
                <a:latin typeface="Barlow Semi Condensed Light" panose="00000406000000000000" pitchFamily="2" charset="0"/>
              </a:rPr>
              <a:t>www.zerolynx.com</a:t>
            </a:r>
          </a:p>
          <a:p>
            <a:endParaRPr lang="es-ES" dirty="0"/>
          </a:p>
        </p:txBody>
      </p:sp>
      <p:sp>
        <p:nvSpPr>
          <p:cNvPr id="4" name="Marcador de número de diapositiva 3">
            <a:extLst>
              <a:ext uri="{FF2B5EF4-FFF2-40B4-BE49-F238E27FC236}">
                <a16:creationId xmlns:a16="http://schemas.microsoft.com/office/drawing/2014/main" id="{C51B756A-337F-4C24-A9E4-D486714FF85B}"/>
              </a:ext>
            </a:extLst>
          </p:cNvPr>
          <p:cNvSpPr>
            <a:spLocks noGrp="1"/>
          </p:cNvSpPr>
          <p:nvPr>
            <p:ph type="sldNum" sz="quarter" idx="11"/>
          </p:nvPr>
        </p:nvSpPr>
        <p:spPr/>
        <p:txBody>
          <a:bodyPr/>
          <a:lstStyle/>
          <a:p>
            <a:fld id="{3C1362AD-25E3-4472-B47A-68C0FD1E1CD8}" type="slidenum">
              <a:rPr lang="es-ES" smtClean="0"/>
              <a:pPr/>
              <a:t>‹Nº›</a:t>
            </a:fld>
            <a:endParaRPr lang="es-ES" dirty="0"/>
          </a:p>
        </p:txBody>
      </p:sp>
      <p:sp>
        <p:nvSpPr>
          <p:cNvPr id="10" name="Rectángulo 9">
            <a:extLst>
              <a:ext uri="{FF2B5EF4-FFF2-40B4-BE49-F238E27FC236}">
                <a16:creationId xmlns:a16="http://schemas.microsoft.com/office/drawing/2014/main" id="{6C4ABC76-2728-4658-8582-D67554E0095C}"/>
              </a:ext>
            </a:extLst>
          </p:cNvPr>
          <p:cNvSpPr/>
          <p:nvPr userDrawn="1"/>
        </p:nvSpPr>
        <p:spPr>
          <a:xfrm>
            <a:off x="4131540" y="986154"/>
            <a:ext cx="7429500" cy="4978400"/>
          </a:xfrm>
          <a:prstGeom prst="rect">
            <a:avLst/>
          </a:prstGeom>
          <a:solidFill>
            <a:srgbClr val="1D273F"/>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Marcador de texto 10">
            <a:extLst>
              <a:ext uri="{FF2B5EF4-FFF2-40B4-BE49-F238E27FC236}">
                <a16:creationId xmlns:a16="http://schemas.microsoft.com/office/drawing/2014/main" id="{8B9C089C-C150-4465-9E2D-B53A6A2EB629}"/>
              </a:ext>
            </a:extLst>
          </p:cNvPr>
          <p:cNvSpPr>
            <a:spLocks noGrp="1"/>
          </p:cNvSpPr>
          <p:nvPr>
            <p:ph type="body" sz="quarter" idx="20" hasCustomPrompt="1"/>
          </p:nvPr>
        </p:nvSpPr>
        <p:spPr>
          <a:xfrm>
            <a:off x="4415198" y="2059389"/>
            <a:ext cx="5919669" cy="1662994"/>
          </a:xfrm>
          <a:prstGeom prst="rect">
            <a:avLst/>
          </a:prstGeom>
        </p:spPr>
        <p:txBody>
          <a:bodyPr/>
          <a:lstStyle>
            <a:lvl1pPr marL="0" indent="0">
              <a:buNone/>
              <a:defRPr sz="1400">
                <a:solidFill>
                  <a:schemeClr val="bg1"/>
                </a:solidFill>
              </a:defRPr>
            </a:lvl1pPr>
          </a:lstStyle>
          <a:p>
            <a:pPr lvl="0"/>
            <a:r>
              <a:rPr lang="es-ES" dirty="0"/>
              <a:t>Texto 2. </a:t>
            </a:r>
            <a:r>
              <a:rPr lang="es-ES" dirty="0" err="1"/>
              <a:t>Est</a:t>
            </a:r>
            <a:r>
              <a:rPr lang="es-ES" dirty="0"/>
              <a:t> </a:t>
            </a:r>
            <a:r>
              <a:rPr lang="es-ES" dirty="0" err="1"/>
              <a:t>ei</a:t>
            </a:r>
            <a:r>
              <a:rPr lang="es-ES" dirty="0"/>
              <a:t> </a:t>
            </a:r>
            <a:r>
              <a:rPr lang="es-ES" dirty="0" err="1"/>
              <a:t>erat</a:t>
            </a:r>
            <a:r>
              <a:rPr lang="es-ES" dirty="0"/>
              <a:t> </a:t>
            </a:r>
            <a:r>
              <a:rPr lang="es-ES" dirty="0" err="1"/>
              <a:t>mucius</a:t>
            </a:r>
            <a:r>
              <a:rPr lang="es-ES" dirty="0"/>
              <a:t> </a:t>
            </a:r>
            <a:r>
              <a:rPr lang="es-ES" dirty="0" err="1"/>
              <a:t>quaeque</a:t>
            </a:r>
            <a:r>
              <a:rPr lang="es-ES" dirty="0"/>
              <a:t>. Ei </a:t>
            </a:r>
            <a:r>
              <a:rPr lang="es-ES" dirty="0" err="1"/>
              <a:t>his</a:t>
            </a:r>
            <a:r>
              <a:rPr lang="es-ES" dirty="0"/>
              <a:t> </a:t>
            </a:r>
            <a:r>
              <a:rPr lang="es-ES" dirty="0" err="1"/>
              <a:t>quas</a:t>
            </a:r>
            <a:r>
              <a:rPr lang="es-ES" dirty="0"/>
              <a:t> </a:t>
            </a:r>
            <a:r>
              <a:rPr lang="es-ES" dirty="0" err="1"/>
              <a:t>phaedrum</a:t>
            </a:r>
            <a:r>
              <a:rPr lang="es-ES" dirty="0"/>
              <a:t>, </a:t>
            </a:r>
            <a:r>
              <a:rPr lang="es-ES" dirty="0" err="1"/>
              <a:t>efficiantur</a:t>
            </a:r>
            <a:r>
              <a:rPr lang="es-ES" dirty="0"/>
              <a:t> </a:t>
            </a:r>
            <a:r>
              <a:rPr lang="es-ES" dirty="0" err="1"/>
              <a:t>mediocritatem</a:t>
            </a:r>
            <a:r>
              <a:rPr lang="es-ES" dirty="0"/>
              <a:t> </a:t>
            </a:r>
            <a:r>
              <a:rPr lang="es-ES" dirty="0" err="1"/>
              <a:t>ne</a:t>
            </a:r>
            <a:r>
              <a:rPr lang="es-ES" dirty="0"/>
              <a:t> sed, </a:t>
            </a:r>
            <a:r>
              <a:rPr lang="es-ES" dirty="0" err="1"/>
              <a:t>hinc</a:t>
            </a:r>
            <a:r>
              <a:rPr lang="es-ES" dirty="0"/>
              <a:t> </a:t>
            </a:r>
            <a:r>
              <a:rPr lang="es-ES" dirty="0" err="1"/>
              <a:t>oratio</a:t>
            </a:r>
            <a:r>
              <a:rPr lang="es-ES" dirty="0"/>
              <a:t> </a:t>
            </a:r>
            <a:r>
              <a:rPr lang="es-ES" dirty="0" err="1"/>
              <a:t>blandit</a:t>
            </a:r>
            <a:r>
              <a:rPr lang="es-ES" dirty="0"/>
              <a:t> </a:t>
            </a:r>
            <a:r>
              <a:rPr lang="es-ES" dirty="0" err="1"/>
              <a:t>ei</a:t>
            </a:r>
            <a:r>
              <a:rPr lang="es-ES" dirty="0"/>
              <a:t> sed. </a:t>
            </a:r>
            <a:r>
              <a:rPr lang="es-ES" dirty="0" err="1"/>
              <a:t>Blandit</a:t>
            </a:r>
            <a:r>
              <a:rPr lang="es-ES" dirty="0"/>
              <a:t> </a:t>
            </a:r>
            <a:r>
              <a:rPr lang="es-ES" dirty="0" err="1"/>
              <a:t>gloriatur</a:t>
            </a:r>
            <a:r>
              <a:rPr lang="es-ES" dirty="0"/>
              <a:t> </a:t>
            </a:r>
            <a:r>
              <a:rPr lang="es-ES" dirty="0" err="1"/>
              <a:t>eam</a:t>
            </a:r>
            <a:r>
              <a:rPr lang="es-ES" dirty="0"/>
              <a:t> et. </a:t>
            </a:r>
            <a:r>
              <a:rPr lang="es-ES" dirty="0" err="1"/>
              <a:t>Brute</a:t>
            </a:r>
            <a:r>
              <a:rPr lang="es-ES" dirty="0"/>
              <a:t> </a:t>
            </a:r>
            <a:r>
              <a:rPr lang="es-ES" dirty="0" err="1"/>
              <a:t>noluisse</a:t>
            </a:r>
            <a:r>
              <a:rPr lang="es-ES" dirty="0"/>
              <a:t> per et, </a:t>
            </a:r>
            <a:r>
              <a:rPr lang="es-ES" dirty="0" err="1"/>
              <a:t>verear</a:t>
            </a:r>
            <a:r>
              <a:rPr lang="es-ES" dirty="0"/>
              <a:t> disputando </a:t>
            </a:r>
            <a:r>
              <a:rPr lang="es-ES" dirty="0" err="1"/>
              <a:t>neglegentur</a:t>
            </a:r>
            <a:r>
              <a:rPr lang="es-ES" dirty="0"/>
              <a:t> at quo. Sea </a:t>
            </a:r>
            <a:r>
              <a:rPr lang="es-ES" dirty="0" err="1"/>
              <a:t>quem</a:t>
            </a:r>
            <a:r>
              <a:rPr lang="es-ES" dirty="0"/>
              <a:t> </a:t>
            </a:r>
            <a:r>
              <a:rPr lang="es-ES" dirty="0" err="1"/>
              <a:t>legere</a:t>
            </a:r>
            <a:r>
              <a:rPr lang="es-ES" dirty="0"/>
              <a:t> </a:t>
            </a:r>
            <a:r>
              <a:rPr lang="es-ES" dirty="0" err="1"/>
              <a:t>ei</a:t>
            </a:r>
            <a:r>
              <a:rPr lang="es-ES" dirty="0"/>
              <a:t>, </a:t>
            </a:r>
            <a:r>
              <a:rPr lang="es-ES" dirty="0" err="1"/>
              <a:t>unum</a:t>
            </a:r>
            <a:r>
              <a:rPr lang="es-ES" dirty="0"/>
              <a:t> </a:t>
            </a:r>
            <a:r>
              <a:rPr lang="es-ES" dirty="0" err="1"/>
              <a:t>soluta</a:t>
            </a:r>
            <a:r>
              <a:rPr lang="es-ES" dirty="0"/>
              <a:t> </a:t>
            </a:r>
            <a:r>
              <a:rPr lang="es-ES" dirty="0" err="1"/>
              <a:t>ne</a:t>
            </a:r>
            <a:r>
              <a:rPr lang="es-ES" dirty="0"/>
              <a:t> </a:t>
            </a:r>
            <a:r>
              <a:rPr lang="es-ES" dirty="0" err="1"/>
              <a:t>duo</a:t>
            </a:r>
            <a:r>
              <a:rPr lang="es-ES" dirty="0"/>
              <a:t>. </a:t>
            </a:r>
            <a:r>
              <a:rPr lang="es-ES" dirty="0" err="1"/>
              <a:t>Ludus</a:t>
            </a:r>
            <a:r>
              <a:rPr lang="es-ES" dirty="0"/>
              <a:t> </a:t>
            </a:r>
            <a:r>
              <a:rPr lang="es-ES" dirty="0" err="1"/>
              <a:t>complectitur</a:t>
            </a:r>
            <a:r>
              <a:rPr lang="es-ES" dirty="0"/>
              <a:t> quo te, ut </a:t>
            </a:r>
            <a:r>
              <a:rPr lang="es-ES" dirty="0" err="1"/>
              <a:t>vide</a:t>
            </a:r>
            <a:r>
              <a:rPr lang="es-ES" dirty="0"/>
              <a:t> </a:t>
            </a:r>
            <a:r>
              <a:rPr lang="es-ES" dirty="0" err="1"/>
              <a:t>autem</a:t>
            </a:r>
            <a:r>
              <a:rPr lang="es-ES" dirty="0"/>
              <a:t> homero pro. </a:t>
            </a:r>
            <a:r>
              <a:rPr lang="es-ES" dirty="0" err="1"/>
              <a:t>Wisi</a:t>
            </a:r>
            <a:r>
              <a:rPr lang="es-ES" dirty="0"/>
              <a:t> </a:t>
            </a:r>
            <a:r>
              <a:rPr lang="es-ES" dirty="0" err="1"/>
              <a:t>forensibus</a:t>
            </a:r>
            <a:r>
              <a:rPr lang="es-ES" dirty="0"/>
              <a:t> </a:t>
            </a:r>
            <a:r>
              <a:rPr lang="es-ES" dirty="0" err="1"/>
              <a:t>mnesarchum</a:t>
            </a:r>
            <a:r>
              <a:rPr lang="es-ES" dirty="0"/>
              <a:t> in cum. Per id </a:t>
            </a:r>
            <a:r>
              <a:rPr lang="es-ES" dirty="0" err="1"/>
              <a:t>impetus</a:t>
            </a:r>
            <a:r>
              <a:rPr lang="es-ES" dirty="0"/>
              <a:t> </a:t>
            </a:r>
            <a:r>
              <a:rPr lang="es-ES" dirty="0" err="1"/>
              <a:t>abhorreant</a:t>
            </a:r>
            <a:r>
              <a:rPr lang="es-ES" dirty="0"/>
              <a:t>, </a:t>
            </a:r>
            <a:r>
              <a:rPr lang="es-ES" dirty="0" err="1"/>
              <a:t>his</a:t>
            </a:r>
            <a:r>
              <a:rPr lang="es-ES" dirty="0"/>
              <a:t> no magna </a:t>
            </a:r>
            <a:r>
              <a:rPr lang="es-ES" dirty="0" err="1"/>
              <a:t>definiebas</a:t>
            </a:r>
            <a:r>
              <a:rPr lang="es-ES" dirty="0"/>
              <a:t>, </a:t>
            </a:r>
            <a:r>
              <a:rPr lang="es-ES" dirty="0" err="1"/>
              <a:t>inani</a:t>
            </a:r>
            <a:r>
              <a:rPr lang="es-ES" dirty="0"/>
              <a:t> </a:t>
            </a:r>
            <a:r>
              <a:rPr lang="es-ES" dirty="0" err="1"/>
              <a:t>rationibus</a:t>
            </a:r>
            <a:r>
              <a:rPr lang="es-ES" dirty="0"/>
              <a:t> in quo. Ut </a:t>
            </a:r>
            <a:r>
              <a:rPr lang="es-ES" dirty="0" err="1"/>
              <a:t>vidisse</a:t>
            </a:r>
            <a:r>
              <a:rPr lang="es-ES" dirty="0"/>
              <a:t> dolores </a:t>
            </a:r>
            <a:r>
              <a:rPr lang="es-ES" dirty="0" err="1"/>
              <a:t>est</a:t>
            </a:r>
            <a:r>
              <a:rPr lang="es-ES" dirty="0"/>
              <a:t>, ut quis </a:t>
            </a:r>
            <a:r>
              <a:rPr lang="es-ES" dirty="0" err="1"/>
              <a:t>nominavi</a:t>
            </a:r>
            <a:r>
              <a:rPr lang="es-ES" dirty="0"/>
              <a:t> </a:t>
            </a:r>
            <a:r>
              <a:rPr lang="es-ES" dirty="0" err="1"/>
              <a:t>mel</a:t>
            </a:r>
            <a:r>
              <a:rPr lang="es-ES" dirty="0"/>
              <a:t>. Ad </a:t>
            </a:r>
            <a:r>
              <a:rPr lang="es-ES" dirty="0" err="1"/>
              <a:t>pri</a:t>
            </a:r>
            <a:r>
              <a:rPr lang="es-ES" dirty="0"/>
              <a:t> </a:t>
            </a:r>
            <a:r>
              <a:rPr lang="es-ES" dirty="0" err="1"/>
              <a:t>quod</a:t>
            </a:r>
            <a:r>
              <a:rPr lang="es-ES" dirty="0"/>
              <a:t> </a:t>
            </a:r>
            <a:r>
              <a:rPr lang="es-ES" dirty="0" err="1"/>
              <a:t>apeirian</a:t>
            </a:r>
            <a:r>
              <a:rPr lang="es-ES" dirty="0"/>
              <a:t> </a:t>
            </a:r>
            <a:r>
              <a:rPr lang="es-ES" dirty="0" err="1"/>
              <a:t>concludaturque</a:t>
            </a:r>
            <a:r>
              <a:rPr lang="es-ES" dirty="0"/>
              <a:t>, id </a:t>
            </a:r>
            <a:r>
              <a:rPr lang="es-ES" dirty="0" err="1"/>
              <a:t>timeam</a:t>
            </a:r>
            <a:r>
              <a:rPr lang="es-ES" dirty="0"/>
              <a:t> </a:t>
            </a:r>
            <a:r>
              <a:rPr lang="es-ES" dirty="0" err="1"/>
              <a:t>iudicabit</a:t>
            </a:r>
            <a:r>
              <a:rPr lang="es-ES" dirty="0"/>
              <a:t> </a:t>
            </a:r>
            <a:r>
              <a:rPr lang="es-ES" dirty="0" err="1"/>
              <a:t>rationibus</a:t>
            </a:r>
            <a:r>
              <a:rPr lang="es-ES" dirty="0"/>
              <a:t> </a:t>
            </a:r>
            <a:r>
              <a:rPr lang="es-ES" dirty="0" err="1"/>
              <a:t>pri</a:t>
            </a:r>
            <a:r>
              <a:rPr lang="es-ES" dirty="0"/>
              <a:t>. </a:t>
            </a:r>
          </a:p>
        </p:txBody>
      </p:sp>
      <p:sp>
        <p:nvSpPr>
          <p:cNvPr id="14" name="Marcador de texto 16">
            <a:extLst>
              <a:ext uri="{FF2B5EF4-FFF2-40B4-BE49-F238E27FC236}">
                <a16:creationId xmlns:a16="http://schemas.microsoft.com/office/drawing/2014/main" id="{C8CF1956-9C7B-4604-8C10-BB310454E08E}"/>
              </a:ext>
            </a:extLst>
          </p:cNvPr>
          <p:cNvSpPr>
            <a:spLocks noGrp="1"/>
          </p:cNvSpPr>
          <p:nvPr>
            <p:ph type="body" sz="quarter" idx="22" hasCustomPrompt="1"/>
          </p:nvPr>
        </p:nvSpPr>
        <p:spPr>
          <a:xfrm>
            <a:off x="4415198" y="1426927"/>
            <a:ext cx="1925638" cy="368300"/>
          </a:xfrm>
          <a:prstGeom prst="rect">
            <a:avLst/>
          </a:prstGeom>
        </p:spPr>
        <p:txBody>
          <a:bodyPr/>
          <a:lstStyle>
            <a:lvl1pPr marL="0" indent="0">
              <a:buNone/>
              <a:defRPr sz="1800">
                <a:solidFill>
                  <a:schemeClr val="accent1"/>
                </a:solidFill>
                <a:latin typeface="+mj-lt"/>
              </a:defRPr>
            </a:lvl1pPr>
          </a:lstStyle>
          <a:p>
            <a:pPr lvl="0"/>
            <a:r>
              <a:rPr lang="es-ES" sz="1800" dirty="0">
                <a:latin typeface="+mj-lt"/>
              </a:rPr>
              <a:t>01. TÍTULO TRES</a:t>
            </a:r>
            <a:endParaRPr lang="es-ES" dirty="0"/>
          </a:p>
        </p:txBody>
      </p:sp>
    </p:spTree>
    <p:extLst>
      <p:ext uri="{BB962C8B-B14F-4D97-AF65-F5344CB8AC3E}">
        <p14:creationId xmlns:p14="http://schemas.microsoft.com/office/powerpoint/2010/main" val="32085252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áfico1">
    <p:spTree>
      <p:nvGrpSpPr>
        <p:cNvPr id="1" name=""/>
        <p:cNvGrpSpPr/>
        <p:nvPr/>
      </p:nvGrpSpPr>
      <p:grpSpPr>
        <a:xfrm>
          <a:off x="0" y="0"/>
          <a:ext cx="0" cy="0"/>
          <a:chOff x="0" y="0"/>
          <a:chExt cx="0" cy="0"/>
        </a:xfrm>
      </p:grpSpPr>
      <p:sp>
        <p:nvSpPr>
          <p:cNvPr id="10" name="Marcador de texto 10">
            <a:extLst>
              <a:ext uri="{FF2B5EF4-FFF2-40B4-BE49-F238E27FC236}">
                <a16:creationId xmlns:a16="http://schemas.microsoft.com/office/drawing/2014/main" id="{E72CC662-B556-47A5-B08C-C0F3BFCA3467}"/>
              </a:ext>
            </a:extLst>
          </p:cNvPr>
          <p:cNvSpPr>
            <a:spLocks noGrp="1"/>
          </p:cNvSpPr>
          <p:nvPr>
            <p:ph type="body" sz="quarter" idx="20" hasCustomPrompt="1"/>
          </p:nvPr>
        </p:nvSpPr>
        <p:spPr>
          <a:xfrm>
            <a:off x="7642788" y="2149530"/>
            <a:ext cx="2743200" cy="3453829"/>
          </a:xfrm>
          <a:prstGeom prst="rect">
            <a:avLst/>
          </a:prstGeom>
        </p:spPr>
        <p:txBody>
          <a:bodyPr/>
          <a:lstStyle>
            <a:lvl1pPr marL="0" indent="0">
              <a:buNone/>
              <a:defRPr sz="1400">
                <a:solidFill>
                  <a:schemeClr val="accent3"/>
                </a:solidFill>
              </a:defRPr>
            </a:lvl1pPr>
          </a:lstStyle>
          <a:p>
            <a:pPr lvl="0"/>
            <a:r>
              <a:rPr lang="es-ES" dirty="0"/>
              <a:t>Texto 2. </a:t>
            </a:r>
            <a:r>
              <a:rPr lang="es-ES" dirty="0" err="1"/>
              <a:t>Est</a:t>
            </a:r>
            <a:r>
              <a:rPr lang="es-ES" dirty="0"/>
              <a:t> </a:t>
            </a:r>
            <a:r>
              <a:rPr lang="es-ES" dirty="0" err="1"/>
              <a:t>ei</a:t>
            </a:r>
            <a:r>
              <a:rPr lang="es-ES" dirty="0"/>
              <a:t> </a:t>
            </a:r>
            <a:r>
              <a:rPr lang="es-ES" dirty="0" err="1"/>
              <a:t>erat</a:t>
            </a:r>
            <a:r>
              <a:rPr lang="es-ES" dirty="0"/>
              <a:t> </a:t>
            </a:r>
            <a:r>
              <a:rPr lang="es-ES" dirty="0" err="1"/>
              <a:t>mucius</a:t>
            </a:r>
            <a:r>
              <a:rPr lang="es-ES" dirty="0"/>
              <a:t> </a:t>
            </a:r>
            <a:r>
              <a:rPr lang="es-ES" dirty="0" err="1"/>
              <a:t>quaeque</a:t>
            </a:r>
            <a:r>
              <a:rPr lang="es-ES" dirty="0"/>
              <a:t>. Ei </a:t>
            </a:r>
            <a:r>
              <a:rPr lang="es-ES" dirty="0" err="1"/>
              <a:t>his</a:t>
            </a:r>
            <a:r>
              <a:rPr lang="es-ES" dirty="0"/>
              <a:t> </a:t>
            </a:r>
            <a:r>
              <a:rPr lang="es-ES" dirty="0" err="1"/>
              <a:t>quas</a:t>
            </a:r>
            <a:r>
              <a:rPr lang="es-ES" dirty="0"/>
              <a:t> </a:t>
            </a:r>
            <a:r>
              <a:rPr lang="es-ES" dirty="0" err="1"/>
              <a:t>phaedrum</a:t>
            </a:r>
            <a:r>
              <a:rPr lang="es-ES" dirty="0"/>
              <a:t>, </a:t>
            </a:r>
            <a:r>
              <a:rPr lang="es-ES" dirty="0" err="1"/>
              <a:t>efficiantur</a:t>
            </a:r>
            <a:r>
              <a:rPr lang="es-ES" dirty="0"/>
              <a:t> </a:t>
            </a:r>
            <a:r>
              <a:rPr lang="es-ES" dirty="0" err="1"/>
              <a:t>mediocritatem</a:t>
            </a:r>
            <a:r>
              <a:rPr lang="es-ES" dirty="0"/>
              <a:t> </a:t>
            </a:r>
            <a:r>
              <a:rPr lang="es-ES" dirty="0" err="1"/>
              <a:t>ne</a:t>
            </a:r>
            <a:r>
              <a:rPr lang="es-ES" dirty="0"/>
              <a:t> sed, </a:t>
            </a:r>
            <a:r>
              <a:rPr lang="es-ES" dirty="0" err="1"/>
              <a:t>hinc</a:t>
            </a:r>
            <a:r>
              <a:rPr lang="es-ES" dirty="0"/>
              <a:t> </a:t>
            </a:r>
            <a:r>
              <a:rPr lang="es-ES" dirty="0" err="1"/>
              <a:t>oratio</a:t>
            </a:r>
            <a:r>
              <a:rPr lang="es-ES" dirty="0"/>
              <a:t> </a:t>
            </a:r>
            <a:r>
              <a:rPr lang="es-ES" dirty="0" err="1"/>
              <a:t>blandit</a:t>
            </a:r>
            <a:r>
              <a:rPr lang="es-ES" dirty="0"/>
              <a:t> </a:t>
            </a:r>
            <a:r>
              <a:rPr lang="es-ES" dirty="0" err="1"/>
              <a:t>ei</a:t>
            </a:r>
            <a:r>
              <a:rPr lang="es-ES" dirty="0"/>
              <a:t> sed. </a:t>
            </a:r>
            <a:r>
              <a:rPr lang="es-ES" dirty="0" err="1"/>
              <a:t>Blandit</a:t>
            </a:r>
            <a:r>
              <a:rPr lang="es-ES" dirty="0"/>
              <a:t> </a:t>
            </a:r>
            <a:r>
              <a:rPr lang="es-ES" dirty="0" err="1"/>
              <a:t>gloriatur</a:t>
            </a:r>
            <a:r>
              <a:rPr lang="es-ES" dirty="0"/>
              <a:t> </a:t>
            </a:r>
            <a:r>
              <a:rPr lang="es-ES" dirty="0" err="1"/>
              <a:t>eam</a:t>
            </a:r>
            <a:r>
              <a:rPr lang="es-ES" dirty="0"/>
              <a:t> et. </a:t>
            </a:r>
            <a:r>
              <a:rPr lang="es-ES" dirty="0" err="1"/>
              <a:t>Brute</a:t>
            </a:r>
            <a:r>
              <a:rPr lang="es-ES" dirty="0"/>
              <a:t> </a:t>
            </a:r>
            <a:r>
              <a:rPr lang="es-ES" dirty="0" err="1"/>
              <a:t>noluisse</a:t>
            </a:r>
            <a:r>
              <a:rPr lang="es-ES" dirty="0"/>
              <a:t> per et, </a:t>
            </a:r>
            <a:r>
              <a:rPr lang="es-ES" dirty="0" err="1"/>
              <a:t>verear</a:t>
            </a:r>
            <a:r>
              <a:rPr lang="es-ES" dirty="0"/>
              <a:t> disputando </a:t>
            </a:r>
            <a:r>
              <a:rPr lang="es-ES" dirty="0" err="1"/>
              <a:t>neglegentur</a:t>
            </a:r>
            <a:r>
              <a:rPr lang="es-ES" dirty="0"/>
              <a:t> at quo. Sea </a:t>
            </a:r>
            <a:r>
              <a:rPr lang="es-ES" dirty="0" err="1"/>
              <a:t>quem</a:t>
            </a:r>
            <a:r>
              <a:rPr lang="es-ES" dirty="0"/>
              <a:t> </a:t>
            </a:r>
            <a:r>
              <a:rPr lang="es-ES" dirty="0" err="1"/>
              <a:t>legere</a:t>
            </a:r>
            <a:r>
              <a:rPr lang="es-ES" dirty="0"/>
              <a:t> </a:t>
            </a:r>
            <a:r>
              <a:rPr lang="es-ES" dirty="0" err="1"/>
              <a:t>ei</a:t>
            </a:r>
            <a:r>
              <a:rPr lang="es-ES" dirty="0"/>
              <a:t>, </a:t>
            </a:r>
            <a:r>
              <a:rPr lang="es-ES" dirty="0" err="1"/>
              <a:t>unum</a:t>
            </a:r>
            <a:r>
              <a:rPr lang="es-ES" dirty="0"/>
              <a:t> </a:t>
            </a:r>
            <a:r>
              <a:rPr lang="es-ES" dirty="0" err="1"/>
              <a:t>soluta</a:t>
            </a:r>
            <a:r>
              <a:rPr lang="es-ES" dirty="0"/>
              <a:t> </a:t>
            </a:r>
            <a:r>
              <a:rPr lang="es-ES" dirty="0" err="1"/>
              <a:t>ne</a:t>
            </a:r>
            <a:r>
              <a:rPr lang="es-ES" dirty="0"/>
              <a:t> </a:t>
            </a:r>
            <a:r>
              <a:rPr lang="es-ES" dirty="0" err="1"/>
              <a:t>duo</a:t>
            </a:r>
            <a:r>
              <a:rPr lang="es-ES" dirty="0"/>
              <a:t>. </a:t>
            </a:r>
            <a:r>
              <a:rPr lang="es-ES" dirty="0" err="1"/>
              <a:t>Ludus</a:t>
            </a:r>
            <a:r>
              <a:rPr lang="es-ES" dirty="0"/>
              <a:t> </a:t>
            </a:r>
            <a:r>
              <a:rPr lang="es-ES" dirty="0" err="1"/>
              <a:t>complectitur</a:t>
            </a:r>
            <a:r>
              <a:rPr lang="es-ES" dirty="0"/>
              <a:t> quo te, ut </a:t>
            </a:r>
            <a:r>
              <a:rPr lang="es-ES" dirty="0" err="1"/>
              <a:t>vide</a:t>
            </a:r>
            <a:r>
              <a:rPr lang="es-ES" dirty="0"/>
              <a:t> </a:t>
            </a:r>
            <a:r>
              <a:rPr lang="es-ES" dirty="0" err="1"/>
              <a:t>autem</a:t>
            </a:r>
            <a:r>
              <a:rPr lang="es-ES" dirty="0"/>
              <a:t> homero pro. </a:t>
            </a:r>
            <a:r>
              <a:rPr lang="es-ES" dirty="0" err="1"/>
              <a:t>Wisi</a:t>
            </a:r>
            <a:r>
              <a:rPr lang="es-ES" dirty="0"/>
              <a:t> </a:t>
            </a:r>
            <a:r>
              <a:rPr lang="es-ES" dirty="0" err="1"/>
              <a:t>forensibus</a:t>
            </a:r>
            <a:r>
              <a:rPr lang="es-ES" dirty="0"/>
              <a:t> </a:t>
            </a:r>
            <a:r>
              <a:rPr lang="es-ES" dirty="0" err="1"/>
              <a:t>mnesarchum</a:t>
            </a:r>
            <a:r>
              <a:rPr lang="es-ES" dirty="0"/>
              <a:t> in cum. Per id </a:t>
            </a:r>
            <a:r>
              <a:rPr lang="es-ES" dirty="0" err="1"/>
              <a:t>impetus</a:t>
            </a:r>
            <a:r>
              <a:rPr lang="es-ES" dirty="0"/>
              <a:t> </a:t>
            </a:r>
            <a:r>
              <a:rPr lang="es-ES" dirty="0" err="1"/>
              <a:t>abhorreant</a:t>
            </a:r>
            <a:r>
              <a:rPr lang="es-ES" dirty="0"/>
              <a:t>, </a:t>
            </a:r>
            <a:r>
              <a:rPr lang="es-ES" dirty="0" err="1"/>
              <a:t>his</a:t>
            </a:r>
            <a:r>
              <a:rPr lang="es-ES" dirty="0"/>
              <a:t> no magna </a:t>
            </a:r>
            <a:r>
              <a:rPr lang="es-ES" dirty="0" err="1"/>
              <a:t>definiebas</a:t>
            </a:r>
            <a:r>
              <a:rPr lang="es-ES" dirty="0"/>
              <a:t>, </a:t>
            </a:r>
            <a:r>
              <a:rPr lang="es-ES" dirty="0" err="1"/>
              <a:t>inani</a:t>
            </a:r>
            <a:r>
              <a:rPr lang="es-ES" dirty="0"/>
              <a:t> </a:t>
            </a:r>
            <a:r>
              <a:rPr lang="es-ES" dirty="0" err="1"/>
              <a:t>rationibus</a:t>
            </a:r>
            <a:r>
              <a:rPr lang="es-ES" dirty="0"/>
              <a:t> in quo. Ut </a:t>
            </a:r>
            <a:r>
              <a:rPr lang="es-ES" dirty="0" err="1"/>
              <a:t>vidisse</a:t>
            </a:r>
            <a:r>
              <a:rPr lang="es-ES" dirty="0"/>
              <a:t> dolores </a:t>
            </a:r>
            <a:r>
              <a:rPr lang="es-ES" dirty="0" err="1"/>
              <a:t>est</a:t>
            </a:r>
            <a:r>
              <a:rPr lang="es-ES" dirty="0"/>
              <a:t>, ut quis </a:t>
            </a:r>
            <a:r>
              <a:rPr lang="es-ES" dirty="0" err="1"/>
              <a:t>nominavi</a:t>
            </a:r>
            <a:r>
              <a:rPr lang="es-ES" dirty="0"/>
              <a:t> </a:t>
            </a:r>
            <a:r>
              <a:rPr lang="es-ES" dirty="0" err="1"/>
              <a:t>mel</a:t>
            </a:r>
            <a:r>
              <a:rPr lang="es-ES" dirty="0"/>
              <a:t>. Ad </a:t>
            </a:r>
            <a:r>
              <a:rPr lang="es-ES" dirty="0" err="1"/>
              <a:t>pri</a:t>
            </a:r>
            <a:r>
              <a:rPr lang="es-ES" dirty="0"/>
              <a:t> </a:t>
            </a:r>
            <a:r>
              <a:rPr lang="es-ES" dirty="0" err="1"/>
              <a:t>quod</a:t>
            </a:r>
            <a:r>
              <a:rPr lang="es-ES" dirty="0"/>
              <a:t> </a:t>
            </a:r>
            <a:r>
              <a:rPr lang="es-ES" dirty="0" err="1"/>
              <a:t>apeirian</a:t>
            </a:r>
            <a:r>
              <a:rPr lang="es-ES" dirty="0"/>
              <a:t> </a:t>
            </a:r>
            <a:r>
              <a:rPr lang="es-ES" dirty="0" err="1"/>
              <a:t>concludaturque</a:t>
            </a:r>
            <a:r>
              <a:rPr lang="es-ES" dirty="0"/>
              <a:t>, id </a:t>
            </a:r>
            <a:r>
              <a:rPr lang="es-ES" dirty="0" err="1"/>
              <a:t>timeam</a:t>
            </a:r>
            <a:r>
              <a:rPr lang="es-ES" dirty="0"/>
              <a:t> </a:t>
            </a:r>
            <a:r>
              <a:rPr lang="es-ES" dirty="0" err="1"/>
              <a:t>iudicabit</a:t>
            </a:r>
            <a:r>
              <a:rPr lang="es-ES" dirty="0"/>
              <a:t> </a:t>
            </a:r>
            <a:r>
              <a:rPr lang="es-ES" dirty="0" err="1"/>
              <a:t>rationibus</a:t>
            </a:r>
            <a:r>
              <a:rPr lang="es-ES" dirty="0"/>
              <a:t> </a:t>
            </a:r>
            <a:r>
              <a:rPr lang="es-ES" dirty="0" err="1"/>
              <a:t>pri</a:t>
            </a:r>
            <a:r>
              <a:rPr lang="es-ES" dirty="0"/>
              <a:t>. </a:t>
            </a:r>
          </a:p>
        </p:txBody>
      </p:sp>
      <p:sp>
        <p:nvSpPr>
          <p:cNvPr id="8" name="Marcador de gráfico 5">
            <a:extLst>
              <a:ext uri="{FF2B5EF4-FFF2-40B4-BE49-F238E27FC236}">
                <a16:creationId xmlns:a16="http://schemas.microsoft.com/office/drawing/2014/main" id="{725DBA9A-32B2-4925-A67D-D0C622244C77}"/>
              </a:ext>
            </a:extLst>
          </p:cNvPr>
          <p:cNvSpPr>
            <a:spLocks noGrp="1"/>
          </p:cNvSpPr>
          <p:nvPr>
            <p:ph type="chart" sz="quarter" idx="12"/>
          </p:nvPr>
        </p:nvSpPr>
        <p:spPr>
          <a:xfrm>
            <a:off x="1524583" y="2165478"/>
            <a:ext cx="5358817" cy="3453829"/>
          </a:xfrm>
          <a:prstGeom prst="rect">
            <a:avLst/>
          </a:prstGeom>
        </p:spPr>
        <p:txBody>
          <a:bodyPr/>
          <a:lstStyle/>
          <a:p>
            <a:endParaRPr lang="es-ES"/>
          </a:p>
        </p:txBody>
      </p:sp>
      <p:sp>
        <p:nvSpPr>
          <p:cNvPr id="3" name="Marcador de pie de página 2">
            <a:extLst>
              <a:ext uri="{FF2B5EF4-FFF2-40B4-BE49-F238E27FC236}">
                <a16:creationId xmlns:a16="http://schemas.microsoft.com/office/drawing/2014/main" id="{A5FB1219-F693-43BC-BAF9-0E710D6EE0E5}"/>
              </a:ext>
            </a:extLst>
          </p:cNvPr>
          <p:cNvSpPr>
            <a:spLocks noGrp="1"/>
          </p:cNvSpPr>
          <p:nvPr>
            <p:ph type="ftr" sz="quarter" idx="10"/>
          </p:nvPr>
        </p:nvSpPr>
        <p:spPr/>
        <p:txBody>
          <a:bodyPr/>
          <a:lstStyle/>
          <a:p>
            <a:endParaRPr lang="es-ES">
              <a:latin typeface="Barlow Semi Condensed Light" panose="00000406000000000000" pitchFamily="2" charset="0"/>
            </a:endParaRPr>
          </a:p>
          <a:p>
            <a:r>
              <a:rPr lang="es-ES">
                <a:latin typeface="Barlow Semi Condensed Light" panose="00000406000000000000" pitchFamily="2" charset="0"/>
              </a:rPr>
              <a:t>www.zerolynx.com</a:t>
            </a:r>
          </a:p>
          <a:p>
            <a:endParaRPr lang="es-ES" dirty="0"/>
          </a:p>
        </p:txBody>
      </p:sp>
      <p:sp>
        <p:nvSpPr>
          <p:cNvPr id="4" name="Marcador de número de diapositiva 3">
            <a:extLst>
              <a:ext uri="{FF2B5EF4-FFF2-40B4-BE49-F238E27FC236}">
                <a16:creationId xmlns:a16="http://schemas.microsoft.com/office/drawing/2014/main" id="{F0751310-6132-4723-8AD4-FF796E24A9E9}"/>
              </a:ext>
            </a:extLst>
          </p:cNvPr>
          <p:cNvSpPr>
            <a:spLocks noGrp="1"/>
          </p:cNvSpPr>
          <p:nvPr>
            <p:ph type="sldNum" sz="quarter" idx="11"/>
          </p:nvPr>
        </p:nvSpPr>
        <p:spPr/>
        <p:txBody>
          <a:bodyPr/>
          <a:lstStyle/>
          <a:p>
            <a:fld id="{3C1362AD-25E3-4472-B47A-68C0FD1E1CD8}" type="slidenum">
              <a:rPr lang="es-ES" smtClean="0"/>
              <a:pPr/>
              <a:t>‹Nº›</a:t>
            </a:fld>
            <a:endParaRPr lang="es-ES" dirty="0"/>
          </a:p>
        </p:txBody>
      </p:sp>
      <p:sp>
        <p:nvSpPr>
          <p:cNvPr id="9" name="Marcador de texto 10">
            <a:extLst>
              <a:ext uri="{FF2B5EF4-FFF2-40B4-BE49-F238E27FC236}">
                <a16:creationId xmlns:a16="http://schemas.microsoft.com/office/drawing/2014/main" id="{0D2433E6-C00A-4F15-9288-DB3B22CFFCC4}"/>
              </a:ext>
            </a:extLst>
          </p:cNvPr>
          <p:cNvSpPr>
            <a:spLocks noGrp="1"/>
          </p:cNvSpPr>
          <p:nvPr>
            <p:ph type="body" sz="quarter" idx="13" hasCustomPrompt="1"/>
          </p:nvPr>
        </p:nvSpPr>
        <p:spPr>
          <a:xfrm>
            <a:off x="567170" y="514351"/>
            <a:ext cx="10574337" cy="527050"/>
          </a:xfrm>
          <a:prstGeom prst="rect">
            <a:avLst/>
          </a:prstGeom>
        </p:spPr>
        <p:txBody>
          <a:bodyPr/>
          <a:lstStyle>
            <a:lvl1pPr marL="0" indent="0">
              <a:buNone/>
              <a:defRPr sz="3600">
                <a:solidFill>
                  <a:schemeClr val="tx2"/>
                </a:solidFill>
                <a:latin typeface="+mj-lt"/>
              </a:defRPr>
            </a:lvl1pPr>
          </a:lstStyle>
          <a:p>
            <a:pPr lvl="0"/>
            <a:r>
              <a:rPr lang="es-ES" dirty="0"/>
              <a:t>Título 1</a:t>
            </a:r>
          </a:p>
        </p:txBody>
      </p:sp>
      <p:sp>
        <p:nvSpPr>
          <p:cNvPr id="11" name="Marcador de texto 10">
            <a:extLst>
              <a:ext uri="{FF2B5EF4-FFF2-40B4-BE49-F238E27FC236}">
                <a16:creationId xmlns:a16="http://schemas.microsoft.com/office/drawing/2014/main" id="{FB8ABF71-E221-42F7-A094-5C1CA5DFFD39}"/>
              </a:ext>
            </a:extLst>
          </p:cNvPr>
          <p:cNvSpPr>
            <a:spLocks noGrp="1"/>
          </p:cNvSpPr>
          <p:nvPr>
            <p:ph type="body" sz="quarter" idx="21" hasCustomPrompt="1"/>
          </p:nvPr>
        </p:nvSpPr>
        <p:spPr>
          <a:xfrm>
            <a:off x="566738" y="1144671"/>
            <a:ext cx="2590800" cy="376237"/>
          </a:xfrm>
          <a:prstGeom prst="rect">
            <a:avLst/>
          </a:prstGeom>
        </p:spPr>
        <p:txBody>
          <a:bodyPr/>
          <a:lstStyle>
            <a:lvl1pPr marL="0" indent="0">
              <a:buNone/>
              <a:defRPr sz="2400">
                <a:solidFill>
                  <a:schemeClr val="accent3"/>
                </a:solidFill>
                <a:latin typeface="Barlow Semi Condensed Light" panose="00000406000000000000" pitchFamily="2" charset="0"/>
              </a:defRPr>
            </a:lvl1pPr>
          </a:lstStyle>
          <a:p>
            <a:pPr lvl="0"/>
            <a:r>
              <a:rPr lang="es-ES" dirty="0"/>
              <a:t>Subtítulo</a:t>
            </a:r>
          </a:p>
        </p:txBody>
      </p:sp>
    </p:spTree>
    <p:extLst>
      <p:ext uri="{BB962C8B-B14F-4D97-AF65-F5344CB8AC3E}">
        <p14:creationId xmlns:p14="http://schemas.microsoft.com/office/powerpoint/2010/main" val="2897321068"/>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áfico2">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181BC490-C350-4264-B1AA-77296056746C}"/>
              </a:ext>
            </a:extLst>
          </p:cNvPr>
          <p:cNvSpPr>
            <a:spLocks noGrp="1"/>
          </p:cNvSpPr>
          <p:nvPr>
            <p:ph type="ftr" sz="quarter" idx="10"/>
          </p:nvPr>
        </p:nvSpPr>
        <p:spPr/>
        <p:txBody>
          <a:bodyPr/>
          <a:lstStyle/>
          <a:p>
            <a:endParaRPr lang="es-ES">
              <a:latin typeface="Barlow Semi Condensed Light" panose="00000406000000000000" pitchFamily="2" charset="0"/>
            </a:endParaRPr>
          </a:p>
          <a:p>
            <a:r>
              <a:rPr lang="es-ES">
                <a:latin typeface="Barlow Semi Condensed Light" panose="00000406000000000000" pitchFamily="2" charset="0"/>
              </a:rPr>
              <a:t>www.zerolynx.com</a:t>
            </a:r>
          </a:p>
          <a:p>
            <a:endParaRPr lang="es-ES" dirty="0"/>
          </a:p>
        </p:txBody>
      </p:sp>
      <p:sp>
        <p:nvSpPr>
          <p:cNvPr id="4" name="Marcador de número de diapositiva 3">
            <a:extLst>
              <a:ext uri="{FF2B5EF4-FFF2-40B4-BE49-F238E27FC236}">
                <a16:creationId xmlns:a16="http://schemas.microsoft.com/office/drawing/2014/main" id="{A0E94DE6-4F64-454D-BC4A-897EC914D47C}"/>
              </a:ext>
            </a:extLst>
          </p:cNvPr>
          <p:cNvSpPr>
            <a:spLocks noGrp="1"/>
          </p:cNvSpPr>
          <p:nvPr>
            <p:ph type="sldNum" sz="quarter" idx="11"/>
          </p:nvPr>
        </p:nvSpPr>
        <p:spPr/>
        <p:txBody>
          <a:bodyPr/>
          <a:lstStyle/>
          <a:p>
            <a:fld id="{3C1362AD-25E3-4472-B47A-68C0FD1E1CD8}" type="slidenum">
              <a:rPr lang="es-ES" smtClean="0"/>
              <a:pPr/>
              <a:t>‹Nº›</a:t>
            </a:fld>
            <a:endParaRPr lang="es-ES" dirty="0"/>
          </a:p>
        </p:txBody>
      </p:sp>
      <p:sp>
        <p:nvSpPr>
          <p:cNvPr id="19" name="Marcador de texto 10">
            <a:extLst>
              <a:ext uri="{FF2B5EF4-FFF2-40B4-BE49-F238E27FC236}">
                <a16:creationId xmlns:a16="http://schemas.microsoft.com/office/drawing/2014/main" id="{66D30953-6A68-44DB-8323-5066706DBE78}"/>
              </a:ext>
            </a:extLst>
          </p:cNvPr>
          <p:cNvSpPr>
            <a:spLocks noGrp="1"/>
          </p:cNvSpPr>
          <p:nvPr>
            <p:ph type="body" sz="quarter" idx="13" hasCustomPrompt="1"/>
          </p:nvPr>
        </p:nvSpPr>
        <p:spPr>
          <a:xfrm>
            <a:off x="567170" y="514351"/>
            <a:ext cx="1498191" cy="513780"/>
          </a:xfrm>
          <a:prstGeom prst="rect">
            <a:avLst/>
          </a:prstGeom>
        </p:spPr>
        <p:txBody>
          <a:bodyPr/>
          <a:lstStyle>
            <a:lvl1pPr marL="0" indent="0">
              <a:buNone/>
              <a:defRPr sz="3600">
                <a:solidFill>
                  <a:schemeClr val="tx2"/>
                </a:solidFill>
                <a:latin typeface="+mj-lt"/>
              </a:defRPr>
            </a:lvl1pPr>
          </a:lstStyle>
          <a:p>
            <a:pPr lvl="0"/>
            <a:r>
              <a:rPr lang="es-ES" dirty="0"/>
              <a:t>Título 1</a:t>
            </a:r>
          </a:p>
        </p:txBody>
      </p:sp>
      <p:sp>
        <p:nvSpPr>
          <p:cNvPr id="21" name="Marcador de texto 20">
            <a:extLst>
              <a:ext uri="{FF2B5EF4-FFF2-40B4-BE49-F238E27FC236}">
                <a16:creationId xmlns:a16="http://schemas.microsoft.com/office/drawing/2014/main" id="{C58FBCA2-F922-44FC-B903-A33BDA04D3DD}"/>
              </a:ext>
            </a:extLst>
          </p:cNvPr>
          <p:cNvSpPr>
            <a:spLocks noGrp="1"/>
          </p:cNvSpPr>
          <p:nvPr>
            <p:ph type="body" sz="quarter" idx="14" hasCustomPrompt="1"/>
          </p:nvPr>
        </p:nvSpPr>
        <p:spPr>
          <a:xfrm>
            <a:off x="2128838" y="596283"/>
            <a:ext cx="2911475" cy="365125"/>
          </a:xfrm>
          <a:prstGeom prst="rect">
            <a:avLst/>
          </a:prstGeom>
        </p:spPr>
        <p:txBody>
          <a:bodyPr/>
          <a:lstStyle>
            <a:lvl1pPr marL="0" indent="0">
              <a:buNone/>
              <a:defRPr>
                <a:solidFill>
                  <a:schemeClr val="accent1"/>
                </a:solidFill>
                <a:latin typeface="+mj-lt"/>
              </a:defRPr>
            </a:lvl1pPr>
          </a:lstStyle>
          <a:p>
            <a:pPr lvl="0"/>
            <a:r>
              <a:rPr lang="es-ES" dirty="0"/>
              <a:t>&gt; Título 2</a:t>
            </a:r>
          </a:p>
        </p:txBody>
      </p:sp>
      <p:sp>
        <p:nvSpPr>
          <p:cNvPr id="22" name="Marcador de texto 10">
            <a:extLst>
              <a:ext uri="{FF2B5EF4-FFF2-40B4-BE49-F238E27FC236}">
                <a16:creationId xmlns:a16="http://schemas.microsoft.com/office/drawing/2014/main" id="{7C232C4D-A5CC-4D6A-B89F-0C452D6FFA60}"/>
              </a:ext>
            </a:extLst>
          </p:cNvPr>
          <p:cNvSpPr>
            <a:spLocks noGrp="1"/>
          </p:cNvSpPr>
          <p:nvPr>
            <p:ph type="body" sz="quarter" idx="20" hasCustomPrompt="1"/>
          </p:nvPr>
        </p:nvSpPr>
        <p:spPr>
          <a:xfrm>
            <a:off x="7642788" y="2149530"/>
            <a:ext cx="2743200" cy="3453829"/>
          </a:xfrm>
          <a:prstGeom prst="rect">
            <a:avLst/>
          </a:prstGeom>
        </p:spPr>
        <p:txBody>
          <a:bodyPr/>
          <a:lstStyle>
            <a:lvl1pPr marL="0" indent="0">
              <a:buNone/>
              <a:defRPr sz="1400">
                <a:solidFill>
                  <a:schemeClr val="accent3"/>
                </a:solidFill>
              </a:defRPr>
            </a:lvl1pPr>
          </a:lstStyle>
          <a:p>
            <a:pPr lvl="0"/>
            <a:r>
              <a:rPr lang="es-ES" dirty="0"/>
              <a:t>Texto 2. </a:t>
            </a:r>
            <a:r>
              <a:rPr lang="es-ES" dirty="0" err="1"/>
              <a:t>Est</a:t>
            </a:r>
            <a:r>
              <a:rPr lang="es-ES" dirty="0"/>
              <a:t> </a:t>
            </a:r>
            <a:r>
              <a:rPr lang="es-ES" dirty="0" err="1"/>
              <a:t>ei</a:t>
            </a:r>
            <a:r>
              <a:rPr lang="es-ES" dirty="0"/>
              <a:t> </a:t>
            </a:r>
            <a:r>
              <a:rPr lang="es-ES" dirty="0" err="1"/>
              <a:t>erat</a:t>
            </a:r>
            <a:r>
              <a:rPr lang="es-ES" dirty="0"/>
              <a:t> </a:t>
            </a:r>
            <a:r>
              <a:rPr lang="es-ES" dirty="0" err="1"/>
              <a:t>mucius</a:t>
            </a:r>
            <a:r>
              <a:rPr lang="es-ES" dirty="0"/>
              <a:t> </a:t>
            </a:r>
            <a:r>
              <a:rPr lang="es-ES" dirty="0" err="1"/>
              <a:t>quaeque</a:t>
            </a:r>
            <a:r>
              <a:rPr lang="es-ES" dirty="0"/>
              <a:t>. Ei </a:t>
            </a:r>
            <a:r>
              <a:rPr lang="es-ES" dirty="0" err="1"/>
              <a:t>his</a:t>
            </a:r>
            <a:r>
              <a:rPr lang="es-ES" dirty="0"/>
              <a:t> </a:t>
            </a:r>
            <a:r>
              <a:rPr lang="es-ES" dirty="0" err="1"/>
              <a:t>quas</a:t>
            </a:r>
            <a:r>
              <a:rPr lang="es-ES" dirty="0"/>
              <a:t> </a:t>
            </a:r>
            <a:r>
              <a:rPr lang="es-ES" dirty="0" err="1"/>
              <a:t>phaedrum</a:t>
            </a:r>
            <a:r>
              <a:rPr lang="es-ES" dirty="0"/>
              <a:t>, </a:t>
            </a:r>
            <a:r>
              <a:rPr lang="es-ES" dirty="0" err="1"/>
              <a:t>efficiantur</a:t>
            </a:r>
            <a:r>
              <a:rPr lang="es-ES" dirty="0"/>
              <a:t> </a:t>
            </a:r>
            <a:r>
              <a:rPr lang="es-ES" dirty="0" err="1"/>
              <a:t>mediocritatem</a:t>
            </a:r>
            <a:r>
              <a:rPr lang="es-ES" dirty="0"/>
              <a:t> </a:t>
            </a:r>
            <a:r>
              <a:rPr lang="es-ES" dirty="0" err="1"/>
              <a:t>ne</a:t>
            </a:r>
            <a:r>
              <a:rPr lang="es-ES" dirty="0"/>
              <a:t> sed, </a:t>
            </a:r>
            <a:r>
              <a:rPr lang="es-ES" dirty="0" err="1"/>
              <a:t>hinc</a:t>
            </a:r>
            <a:r>
              <a:rPr lang="es-ES" dirty="0"/>
              <a:t> </a:t>
            </a:r>
            <a:r>
              <a:rPr lang="es-ES" dirty="0" err="1"/>
              <a:t>oratio</a:t>
            </a:r>
            <a:r>
              <a:rPr lang="es-ES" dirty="0"/>
              <a:t> </a:t>
            </a:r>
            <a:r>
              <a:rPr lang="es-ES" dirty="0" err="1"/>
              <a:t>blandit</a:t>
            </a:r>
            <a:r>
              <a:rPr lang="es-ES" dirty="0"/>
              <a:t> </a:t>
            </a:r>
            <a:r>
              <a:rPr lang="es-ES" dirty="0" err="1"/>
              <a:t>ei</a:t>
            </a:r>
            <a:r>
              <a:rPr lang="es-ES" dirty="0"/>
              <a:t> sed. </a:t>
            </a:r>
            <a:r>
              <a:rPr lang="es-ES" dirty="0" err="1"/>
              <a:t>Blandit</a:t>
            </a:r>
            <a:r>
              <a:rPr lang="es-ES" dirty="0"/>
              <a:t> </a:t>
            </a:r>
            <a:r>
              <a:rPr lang="es-ES" dirty="0" err="1"/>
              <a:t>gloriatur</a:t>
            </a:r>
            <a:r>
              <a:rPr lang="es-ES" dirty="0"/>
              <a:t> </a:t>
            </a:r>
            <a:r>
              <a:rPr lang="es-ES" dirty="0" err="1"/>
              <a:t>eam</a:t>
            </a:r>
            <a:r>
              <a:rPr lang="es-ES" dirty="0"/>
              <a:t> et. </a:t>
            </a:r>
            <a:r>
              <a:rPr lang="es-ES" dirty="0" err="1"/>
              <a:t>Brute</a:t>
            </a:r>
            <a:r>
              <a:rPr lang="es-ES" dirty="0"/>
              <a:t> </a:t>
            </a:r>
            <a:r>
              <a:rPr lang="es-ES" dirty="0" err="1"/>
              <a:t>noluisse</a:t>
            </a:r>
            <a:r>
              <a:rPr lang="es-ES" dirty="0"/>
              <a:t> per et, </a:t>
            </a:r>
            <a:r>
              <a:rPr lang="es-ES" dirty="0" err="1"/>
              <a:t>verear</a:t>
            </a:r>
            <a:r>
              <a:rPr lang="es-ES" dirty="0"/>
              <a:t> disputando </a:t>
            </a:r>
            <a:r>
              <a:rPr lang="es-ES" dirty="0" err="1"/>
              <a:t>neglegentur</a:t>
            </a:r>
            <a:r>
              <a:rPr lang="es-ES" dirty="0"/>
              <a:t> at quo. Sea </a:t>
            </a:r>
            <a:r>
              <a:rPr lang="es-ES" dirty="0" err="1"/>
              <a:t>quem</a:t>
            </a:r>
            <a:r>
              <a:rPr lang="es-ES" dirty="0"/>
              <a:t> </a:t>
            </a:r>
            <a:r>
              <a:rPr lang="es-ES" dirty="0" err="1"/>
              <a:t>legere</a:t>
            </a:r>
            <a:r>
              <a:rPr lang="es-ES" dirty="0"/>
              <a:t> </a:t>
            </a:r>
            <a:r>
              <a:rPr lang="es-ES" dirty="0" err="1"/>
              <a:t>ei</a:t>
            </a:r>
            <a:r>
              <a:rPr lang="es-ES" dirty="0"/>
              <a:t>, </a:t>
            </a:r>
            <a:r>
              <a:rPr lang="es-ES" dirty="0" err="1"/>
              <a:t>unum</a:t>
            </a:r>
            <a:r>
              <a:rPr lang="es-ES" dirty="0"/>
              <a:t> </a:t>
            </a:r>
            <a:r>
              <a:rPr lang="es-ES" dirty="0" err="1"/>
              <a:t>soluta</a:t>
            </a:r>
            <a:r>
              <a:rPr lang="es-ES" dirty="0"/>
              <a:t> </a:t>
            </a:r>
            <a:r>
              <a:rPr lang="es-ES" dirty="0" err="1"/>
              <a:t>ne</a:t>
            </a:r>
            <a:r>
              <a:rPr lang="es-ES" dirty="0"/>
              <a:t> </a:t>
            </a:r>
            <a:r>
              <a:rPr lang="es-ES" dirty="0" err="1"/>
              <a:t>duo</a:t>
            </a:r>
            <a:r>
              <a:rPr lang="es-ES" dirty="0"/>
              <a:t>. </a:t>
            </a:r>
            <a:r>
              <a:rPr lang="es-ES" dirty="0" err="1"/>
              <a:t>Ludus</a:t>
            </a:r>
            <a:r>
              <a:rPr lang="es-ES" dirty="0"/>
              <a:t> </a:t>
            </a:r>
            <a:r>
              <a:rPr lang="es-ES" dirty="0" err="1"/>
              <a:t>complectitur</a:t>
            </a:r>
            <a:r>
              <a:rPr lang="es-ES" dirty="0"/>
              <a:t> quo te, ut </a:t>
            </a:r>
            <a:r>
              <a:rPr lang="es-ES" dirty="0" err="1"/>
              <a:t>vide</a:t>
            </a:r>
            <a:r>
              <a:rPr lang="es-ES" dirty="0"/>
              <a:t> </a:t>
            </a:r>
            <a:r>
              <a:rPr lang="es-ES" dirty="0" err="1"/>
              <a:t>autem</a:t>
            </a:r>
            <a:r>
              <a:rPr lang="es-ES" dirty="0"/>
              <a:t> homero pro. </a:t>
            </a:r>
            <a:r>
              <a:rPr lang="es-ES" dirty="0" err="1"/>
              <a:t>Wisi</a:t>
            </a:r>
            <a:r>
              <a:rPr lang="es-ES" dirty="0"/>
              <a:t> </a:t>
            </a:r>
            <a:r>
              <a:rPr lang="es-ES" dirty="0" err="1"/>
              <a:t>forensibus</a:t>
            </a:r>
            <a:r>
              <a:rPr lang="es-ES" dirty="0"/>
              <a:t> </a:t>
            </a:r>
            <a:r>
              <a:rPr lang="es-ES" dirty="0" err="1"/>
              <a:t>mnesarchum</a:t>
            </a:r>
            <a:r>
              <a:rPr lang="es-ES" dirty="0"/>
              <a:t> in cum. Per id </a:t>
            </a:r>
            <a:r>
              <a:rPr lang="es-ES" dirty="0" err="1"/>
              <a:t>impetus</a:t>
            </a:r>
            <a:r>
              <a:rPr lang="es-ES" dirty="0"/>
              <a:t> </a:t>
            </a:r>
            <a:r>
              <a:rPr lang="es-ES" dirty="0" err="1"/>
              <a:t>abhorreant</a:t>
            </a:r>
            <a:r>
              <a:rPr lang="es-ES" dirty="0"/>
              <a:t>, </a:t>
            </a:r>
            <a:r>
              <a:rPr lang="es-ES" dirty="0" err="1"/>
              <a:t>his</a:t>
            </a:r>
            <a:r>
              <a:rPr lang="es-ES" dirty="0"/>
              <a:t> no magna </a:t>
            </a:r>
            <a:r>
              <a:rPr lang="es-ES" dirty="0" err="1"/>
              <a:t>definiebas</a:t>
            </a:r>
            <a:r>
              <a:rPr lang="es-ES" dirty="0"/>
              <a:t>, </a:t>
            </a:r>
            <a:r>
              <a:rPr lang="es-ES" dirty="0" err="1"/>
              <a:t>inani</a:t>
            </a:r>
            <a:r>
              <a:rPr lang="es-ES" dirty="0"/>
              <a:t> </a:t>
            </a:r>
            <a:r>
              <a:rPr lang="es-ES" dirty="0" err="1"/>
              <a:t>rationibus</a:t>
            </a:r>
            <a:r>
              <a:rPr lang="es-ES" dirty="0"/>
              <a:t> in quo. Ut </a:t>
            </a:r>
            <a:r>
              <a:rPr lang="es-ES" dirty="0" err="1"/>
              <a:t>vidisse</a:t>
            </a:r>
            <a:r>
              <a:rPr lang="es-ES" dirty="0"/>
              <a:t> dolores </a:t>
            </a:r>
            <a:r>
              <a:rPr lang="es-ES" dirty="0" err="1"/>
              <a:t>est</a:t>
            </a:r>
            <a:r>
              <a:rPr lang="es-ES" dirty="0"/>
              <a:t>, ut quis </a:t>
            </a:r>
            <a:r>
              <a:rPr lang="es-ES" dirty="0" err="1"/>
              <a:t>nominavi</a:t>
            </a:r>
            <a:r>
              <a:rPr lang="es-ES" dirty="0"/>
              <a:t> </a:t>
            </a:r>
            <a:r>
              <a:rPr lang="es-ES" dirty="0" err="1"/>
              <a:t>mel</a:t>
            </a:r>
            <a:r>
              <a:rPr lang="es-ES" dirty="0"/>
              <a:t>. Ad </a:t>
            </a:r>
            <a:r>
              <a:rPr lang="es-ES" dirty="0" err="1"/>
              <a:t>pri</a:t>
            </a:r>
            <a:r>
              <a:rPr lang="es-ES" dirty="0"/>
              <a:t> </a:t>
            </a:r>
            <a:r>
              <a:rPr lang="es-ES" dirty="0" err="1"/>
              <a:t>quod</a:t>
            </a:r>
            <a:r>
              <a:rPr lang="es-ES" dirty="0"/>
              <a:t> </a:t>
            </a:r>
            <a:r>
              <a:rPr lang="es-ES" dirty="0" err="1"/>
              <a:t>apeirian</a:t>
            </a:r>
            <a:r>
              <a:rPr lang="es-ES" dirty="0"/>
              <a:t> </a:t>
            </a:r>
            <a:r>
              <a:rPr lang="es-ES" dirty="0" err="1"/>
              <a:t>concludaturque</a:t>
            </a:r>
            <a:r>
              <a:rPr lang="es-ES" dirty="0"/>
              <a:t>, id </a:t>
            </a:r>
            <a:r>
              <a:rPr lang="es-ES" dirty="0" err="1"/>
              <a:t>timeam</a:t>
            </a:r>
            <a:r>
              <a:rPr lang="es-ES" dirty="0"/>
              <a:t> </a:t>
            </a:r>
            <a:r>
              <a:rPr lang="es-ES" dirty="0" err="1"/>
              <a:t>iudicabit</a:t>
            </a:r>
            <a:r>
              <a:rPr lang="es-ES" dirty="0"/>
              <a:t> </a:t>
            </a:r>
            <a:r>
              <a:rPr lang="es-ES" dirty="0" err="1"/>
              <a:t>rationibus</a:t>
            </a:r>
            <a:r>
              <a:rPr lang="es-ES" dirty="0"/>
              <a:t> </a:t>
            </a:r>
            <a:r>
              <a:rPr lang="es-ES" dirty="0" err="1"/>
              <a:t>pri</a:t>
            </a:r>
            <a:r>
              <a:rPr lang="es-ES" dirty="0"/>
              <a:t>. </a:t>
            </a:r>
          </a:p>
        </p:txBody>
      </p:sp>
      <p:sp>
        <p:nvSpPr>
          <p:cNvPr id="23" name="Marcador de gráfico 5">
            <a:extLst>
              <a:ext uri="{FF2B5EF4-FFF2-40B4-BE49-F238E27FC236}">
                <a16:creationId xmlns:a16="http://schemas.microsoft.com/office/drawing/2014/main" id="{730A6226-510A-4D70-B8FC-3C7B678BD983}"/>
              </a:ext>
            </a:extLst>
          </p:cNvPr>
          <p:cNvSpPr>
            <a:spLocks noGrp="1"/>
          </p:cNvSpPr>
          <p:nvPr>
            <p:ph type="chart" sz="quarter" idx="12"/>
          </p:nvPr>
        </p:nvSpPr>
        <p:spPr>
          <a:xfrm>
            <a:off x="1524583" y="2165478"/>
            <a:ext cx="5358817" cy="3453829"/>
          </a:xfrm>
          <a:prstGeom prst="rect">
            <a:avLst/>
          </a:prstGeom>
        </p:spPr>
        <p:txBody>
          <a:bodyPr/>
          <a:lstStyle/>
          <a:p>
            <a:endParaRPr lang="es-ES"/>
          </a:p>
        </p:txBody>
      </p:sp>
    </p:spTree>
    <p:extLst>
      <p:ext uri="{BB962C8B-B14F-4D97-AF65-F5344CB8AC3E}">
        <p14:creationId xmlns:p14="http://schemas.microsoft.com/office/powerpoint/2010/main" val="2627107403"/>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Gráfico3">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CD7922BD-2271-4187-812D-D94980C64183}"/>
              </a:ext>
            </a:extLst>
          </p:cNvPr>
          <p:cNvSpPr>
            <a:spLocks noGrp="1"/>
          </p:cNvSpPr>
          <p:nvPr>
            <p:ph type="ftr" sz="quarter" idx="10"/>
          </p:nvPr>
        </p:nvSpPr>
        <p:spPr/>
        <p:txBody>
          <a:bodyPr/>
          <a:lstStyle/>
          <a:p>
            <a:endParaRPr lang="es-ES" dirty="0">
              <a:latin typeface="Barlow Semi Condensed Light" panose="00000406000000000000" pitchFamily="2" charset="0"/>
            </a:endParaRPr>
          </a:p>
          <a:p>
            <a:r>
              <a:rPr lang="es-ES" dirty="0">
                <a:latin typeface="Barlow Semi Condensed Light" panose="00000406000000000000" pitchFamily="2" charset="0"/>
              </a:rPr>
              <a:t>www.zerolynx.com</a:t>
            </a:r>
          </a:p>
          <a:p>
            <a:endParaRPr lang="es-ES" dirty="0"/>
          </a:p>
        </p:txBody>
      </p:sp>
      <p:sp>
        <p:nvSpPr>
          <p:cNvPr id="4" name="Marcador de número de diapositiva 3">
            <a:extLst>
              <a:ext uri="{FF2B5EF4-FFF2-40B4-BE49-F238E27FC236}">
                <a16:creationId xmlns:a16="http://schemas.microsoft.com/office/drawing/2014/main" id="{4CE68135-2873-4DE6-989B-05DE3F8E0F67}"/>
              </a:ext>
            </a:extLst>
          </p:cNvPr>
          <p:cNvSpPr>
            <a:spLocks noGrp="1"/>
          </p:cNvSpPr>
          <p:nvPr>
            <p:ph type="sldNum" sz="quarter" idx="11"/>
          </p:nvPr>
        </p:nvSpPr>
        <p:spPr/>
        <p:txBody>
          <a:bodyPr/>
          <a:lstStyle/>
          <a:p>
            <a:fld id="{3C1362AD-25E3-4472-B47A-68C0FD1E1CD8}" type="slidenum">
              <a:rPr lang="es-ES" smtClean="0"/>
              <a:pPr/>
              <a:t>‹Nº›</a:t>
            </a:fld>
            <a:endParaRPr lang="es-ES" dirty="0"/>
          </a:p>
        </p:txBody>
      </p:sp>
      <p:sp>
        <p:nvSpPr>
          <p:cNvPr id="6" name="Marcador de gráfico 5">
            <a:extLst>
              <a:ext uri="{FF2B5EF4-FFF2-40B4-BE49-F238E27FC236}">
                <a16:creationId xmlns:a16="http://schemas.microsoft.com/office/drawing/2014/main" id="{1CB597B3-5DAA-442B-9DBA-6D3AB303585E}"/>
              </a:ext>
            </a:extLst>
          </p:cNvPr>
          <p:cNvSpPr>
            <a:spLocks noGrp="1"/>
          </p:cNvSpPr>
          <p:nvPr>
            <p:ph type="chart" sz="quarter" idx="12"/>
          </p:nvPr>
        </p:nvSpPr>
        <p:spPr>
          <a:xfrm>
            <a:off x="1324769" y="1007269"/>
            <a:ext cx="9542462" cy="4843462"/>
          </a:xfrm>
          <a:prstGeom prst="rect">
            <a:avLst/>
          </a:prstGeom>
        </p:spPr>
        <p:txBody>
          <a:bodyPr/>
          <a:lstStyle/>
          <a:p>
            <a:endParaRPr lang="es-ES"/>
          </a:p>
        </p:txBody>
      </p:sp>
    </p:spTree>
    <p:extLst>
      <p:ext uri="{BB962C8B-B14F-4D97-AF65-F5344CB8AC3E}">
        <p14:creationId xmlns:p14="http://schemas.microsoft.com/office/powerpoint/2010/main" val="7086825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rvicios">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42D01A9D-4953-40E5-98B8-2FDD431A6B96}"/>
              </a:ext>
            </a:extLst>
          </p:cNvPr>
          <p:cNvSpPr txBox="1">
            <a:spLocks/>
          </p:cNvSpPr>
          <p:nvPr userDrawn="1"/>
        </p:nvSpPr>
        <p:spPr>
          <a:xfrm>
            <a:off x="572486" y="520861"/>
            <a:ext cx="4706579" cy="77099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600" dirty="0">
                <a:solidFill>
                  <a:srgbClr val="1D273F"/>
                </a:solidFill>
                <a:latin typeface="Barlow Semi Condensed SemiBold" panose="00000706000000000000" pitchFamily="2" charset="0"/>
              </a:rPr>
              <a:t>Security and </a:t>
            </a:r>
            <a:r>
              <a:rPr lang="es-ES" sz="3600" dirty="0" err="1">
                <a:solidFill>
                  <a:srgbClr val="1D273F"/>
                </a:solidFill>
                <a:latin typeface="Barlow Semi Condensed SemiBold" panose="00000706000000000000" pitchFamily="2" charset="0"/>
              </a:rPr>
              <a:t>Intelligence</a:t>
            </a:r>
            <a:endParaRPr lang="es-ES" sz="3600" dirty="0">
              <a:solidFill>
                <a:srgbClr val="1D273F"/>
              </a:solidFill>
              <a:latin typeface="Barlow Semi Condensed SemiBold" panose="00000706000000000000" pitchFamily="2" charset="0"/>
            </a:endParaRPr>
          </a:p>
        </p:txBody>
      </p:sp>
      <p:sp>
        <p:nvSpPr>
          <p:cNvPr id="6" name="Marcador de pie de página 5">
            <a:extLst>
              <a:ext uri="{FF2B5EF4-FFF2-40B4-BE49-F238E27FC236}">
                <a16:creationId xmlns:a16="http://schemas.microsoft.com/office/drawing/2014/main" id="{F0ACC1A1-F2EF-4DEE-A8B8-40C03C8D9249}"/>
              </a:ext>
            </a:extLst>
          </p:cNvPr>
          <p:cNvSpPr>
            <a:spLocks noGrp="1"/>
          </p:cNvSpPr>
          <p:nvPr>
            <p:ph type="ftr" sz="quarter" idx="11"/>
          </p:nvPr>
        </p:nvSpPr>
        <p:spPr/>
        <p:txBody>
          <a:bodyPr/>
          <a:lstStyle/>
          <a:p>
            <a:r>
              <a:rPr lang="es-ES" dirty="0"/>
              <a:t> </a:t>
            </a:r>
            <a:r>
              <a:rPr lang="es-ES" dirty="0">
                <a:latin typeface="Barlow Semi Condensed Light" panose="00000406000000000000" pitchFamily="2" charset="0"/>
              </a:rPr>
              <a:t>www.zerolynx.com </a:t>
            </a:r>
          </a:p>
        </p:txBody>
      </p:sp>
      <p:sp>
        <p:nvSpPr>
          <p:cNvPr id="7" name="Marcador de número de diapositiva 6">
            <a:extLst>
              <a:ext uri="{FF2B5EF4-FFF2-40B4-BE49-F238E27FC236}">
                <a16:creationId xmlns:a16="http://schemas.microsoft.com/office/drawing/2014/main" id="{C3E70EC6-E8A8-4012-91F9-2759F1EBD890}"/>
              </a:ext>
            </a:extLst>
          </p:cNvPr>
          <p:cNvSpPr>
            <a:spLocks noGrp="1"/>
          </p:cNvSpPr>
          <p:nvPr>
            <p:ph type="sldNum" sz="quarter" idx="12"/>
          </p:nvPr>
        </p:nvSpPr>
        <p:spPr/>
        <p:txBody>
          <a:bodyPr/>
          <a:lstStyle/>
          <a:p>
            <a:fld id="{3C1362AD-25E3-4472-B47A-68C0FD1E1CD8}" type="slidenum">
              <a:rPr lang="es-ES" smtClean="0"/>
              <a:t>‹Nº›</a:t>
            </a:fld>
            <a:endParaRPr lang="es-ES"/>
          </a:p>
        </p:txBody>
      </p:sp>
      <p:pic>
        <p:nvPicPr>
          <p:cNvPr id="8" name="Gráfico 7">
            <a:extLst>
              <a:ext uri="{FF2B5EF4-FFF2-40B4-BE49-F238E27FC236}">
                <a16:creationId xmlns:a16="http://schemas.microsoft.com/office/drawing/2014/main" id="{6A10E845-774C-4F88-9491-08CE9408547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20464" y="1704710"/>
            <a:ext cx="8951071" cy="4248168"/>
          </a:xfrm>
          <a:prstGeom prst="rect">
            <a:avLst/>
          </a:prstGeom>
        </p:spPr>
      </p:pic>
      <p:sp>
        <p:nvSpPr>
          <p:cNvPr id="10" name="Rectángulo 9">
            <a:extLst>
              <a:ext uri="{FF2B5EF4-FFF2-40B4-BE49-F238E27FC236}">
                <a16:creationId xmlns:a16="http://schemas.microsoft.com/office/drawing/2014/main" id="{2B8D236A-6749-47E4-8680-AAAC5938ED22}"/>
              </a:ext>
            </a:extLst>
          </p:cNvPr>
          <p:cNvSpPr/>
          <p:nvPr userDrawn="1"/>
        </p:nvSpPr>
        <p:spPr>
          <a:xfrm>
            <a:off x="3476643" y="4473883"/>
            <a:ext cx="2059577" cy="10359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Barlow Semi Condensed" panose="00000506000000000000" pitchFamily="2" charset="0"/>
            </a:endParaRPr>
          </a:p>
        </p:txBody>
      </p:sp>
      <p:sp>
        <p:nvSpPr>
          <p:cNvPr id="12" name="Rectángulo 11">
            <a:extLst>
              <a:ext uri="{FF2B5EF4-FFF2-40B4-BE49-F238E27FC236}">
                <a16:creationId xmlns:a16="http://schemas.microsoft.com/office/drawing/2014/main" id="{7A2BA3F6-E2EA-4ED1-9793-EE6C6F231514}"/>
              </a:ext>
            </a:extLst>
          </p:cNvPr>
          <p:cNvSpPr/>
          <p:nvPr userDrawn="1"/>
        </p:nvSpPr>
        <p:spPr>
          <a:xfrm>
            <a:off x="3541957" y="4630545"/>
            <a:ext cx="1907177" cy="330740"/>
          </a:xfrm>
          <a:prstGeom prst="rect">
            <a:avLst/>
          </a:prstGeom>
          <a:solidFill>
            <a:srgbClr val="5757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err="1">
                <a:latin typeface="Barlow Semi Condensed" panose="00000506000000000000" pitchFamily="2" charset="0"/>
              </a:rPr>
              <a:t>Intelligence</a:t>
            </a:r>
            <a:endParaRPr lang="es-ES" dirty="0">
              <a:latin typeface="Barlow Semi Condensed" panose="00000506000000000000" pitchFamily="2" charset="0"/>
            </a:endParaRPr>
          </a:p>
        </p:txBody>
      </p:sp>
      <p:sp>
        <p:nvSpPr>
          <p:cNvPr id="13" name="Rectángulo 12">
            <a:extLst>
              <a:ext uri="{FF2B5EF4-FFF2-40B4-BE49-F238E27FC236}">
                <a16:creationId xmlns:a16="http://schemas.microsoft.com/office/drawing/2014/main" id="{8D775502-57C9-4C71-AFFE-D7357E7FC082}"/>
              </a:ext>
            </a:extLst>
          </p:cNvPr>
          <p:cNvSpPr/>
          <p:nvPr userDrawn="1"/>
        </p:nvSpPr>
        <p:spPr>
          <a:xfrm>
            <a:off x="3541957" y="5105067"/>
            <a:ext cx="1907177" cy="330740"/>
          </a:xfrm>
          <a:prstGeom prst="rect">
            <a:avLst/>
          </a:prstGeom>
          <a:solidFill>
            <a:srgbClr val="5757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err="1">
                <a:latin typeface="Barlow Semi Condensed" panose="00000506000000000000" pitchFamily="2" charset="0"/>
              </a:rPr>
              <a:t>DevSecOps</a:t>
            </a:r>
            <a:endParaRPr lang="es-ES">
              <a:latin typeface="Barlow Semi Condensed" panose="00000506000000000000" pitchFamily="2" charset="0"/>
            </a:endParaRPr>
          </a:p>
        </p:txBody>
      </p:sp>
    </p:spTree>
    <p:extLst>
      <p:ext uri="{BB962C8B-B14F-4D97-AF65-F5344CB8AC3E}">
        <p14:creationId xmlns:p14="http://schemas.microsoft.com/office/powerpoint/2010/main" val="22588887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Grupo Zerolynx1">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91E61406-0F4B-4E6F-893F-9CD426C8C5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425"/>
            <a:ext cx="12192000" cy="6851149"/>
          </a:xfrm>
          <a:prstGeom prst="rect">
            <a:avLst/>
          </a:prstGeom>
        </p:spPr>
      </p:pic>
      <p:sp>
        <p:nvSpPr>
          <p:cNvPr id="9" name="CuadroTexto 8">
            <a:extLst>
              <a:ext uri="{FF2B5EF4-FFF2-40B4-BE49-F238E27FC236}">
                <a16:creationId xmlns:a16="http://schemas.microsoft.com/office/drawing/2014/main" id="{1DF213F5-5ED8-4A62-84A4-960466306ECF}"/>
              </a:ext>
            </a:extLst>
          </p:cNvPr>
          <p:cNvSpPr txBox="1"/>
          <p:nvPr userDrawn="1"/>
        </p:nvSpPr>
        <p:spPr>
          <a:xfrm>
            <a:off x="576077" y="1628775"/>
            <a:ext cx="5475391" cy="3662541"/>
          </a:xfrm>
          <a:prstGeom prst="rect">
            <a:avLst/>
          </a:prstGeom>
          <a:noFill/>
        </p:spPr>
        <p:txBody>
          <a:bodyPr wrap="square" rtlCol="0">
            <a:spAutoFit/>
          </a:bodyPr>
          <a:lstStyle/>
          <a:p>
            <a:pPr marL="0" indent="0" algn="just">
              <a:buNone/>
            </a:pPr>
            <a:r>
              <a:rPr lang="es-ES" sz="1200" dirty="0" err="1">
                <a:solidFill>
                  <a:schemeClr val="bg1"/>
                </a:solidFill>
                <a:latin typeface="Barlow Semi Condensed" panose="00000506000000000000" pitchFamily="2" charset="0"/>
              </a:rPr>
              <a:t>Zerolynx</a:t>
            </a:r>
            <a:r>
              <a:rPr lang="es-ES" sz="1200" baseline="30000" dirty="0">
                <a:solidFill>
                  <a:schemeClr val="bg1"/>
                </a:solidFill>
                <a:latin typeface="Barlow Semi Condensed" panose="00000506000000000000" pitchFamily="2" charset="0"/>
              </a:rPr>
              <a:t>®</a:t>
            </a:r>
            <a:r>
              <a:rPr lang="es-ES" sz="1200" dirty="0">
                <a:solidFill>
                  <a:schemeClr val="bg1"/>
                </a:solidFill>
                <a:latin typeface="Barlow Semi Condensed" panose="00000506000000000000" pitchFamily="2" charset="0"/>
              </a:rPr>
              <a:t> es un grupo empresarial español especializado en seguridad, que cuenta con una extensa experiencia en la protección de grandes clientes, como primera línea de defensa frente a los ataques físicos y lógicos sobre entes públicos y privados. Concentra sus recursos en tres áreas de negocio: </a:t>
            </a:r>
          </a:p>
          <a:p>
            <a:pPr marL="0" indent="0">
              <a:buNone/>
            </a:pPr>
            <a:endParaRPr lang="es-ES" sz="1200" dirty="0">
              <a:solidFill>
                <a:schemeClr val="accent1"/>
              </a:solidFill>
              <a:latin typeface="Barlow Semi Condensed" panose="00000506000000000000" pitchFamily="2" charset="0"/>
            </a:endParaRPr>
          </a:p>
          <a:p>
            <a:pPr marL="0" indent="0" algn="ctr">
              <a:buNone/>
            </a:pPr>
            <a:r>
              <a:rPr lang="es-ES" sz="1600" dirty="0">
                <a:solidFill>
                  <a:schemeClr val="accent5"/>
                </a:solidFill>
                <a:latin typeface="Barlow Semi Condensed SemiBold" panose="00000706000000000000" pitchFamily="2" charset="0"/>
              </a:rPr>
              <a:t>CIBERSEGURIDAD    |    INTELIGENCIA </a:t>
            </a:r>
          </a:p>
          <a:p>
            <a:pPr marL="0" indent="0" algn="ctr">
              <a:buNone/>
            </a:pPr>
            <a:r>
              <a:rPr lang="es-ES" sz="1600" dirty="0">
                <a:solidFill>
                  <a:schemeClr val="accent5"/>
                </a:solidFill>
                <a:latin typeface="Barlow Semi Condensed SemiBold" panose="00000706000000000000" pitchFamily="2" charset="0"/>
              </a:rPr>
              <a:t>SEGURIDAD CORPORATIVA</a:t>
            </a:r>
          </a:p>
          <a:p>
            <a:pPr marL="0" indent="0">
              <a:buNone/>
            </a:pPr>
            <a:endParaRPr lang="es-ES" sz="1200" dirty="0">
              <a:solidFill>
                <a:schemeClr val="accent1"/>
              </a:solidFill>
              <a:latin typeface="Barlow Semi Condensed" panose="00000506000000000000" pitchFamily="2" charset="0"/>
            </a:endParaRPr>
          </a:p>
          <a:p>
            <a:pPr marL="0" indent="0" algn="just">
              <a:buNone/>
            </a:pPr>
            <a:r>
              <a:rPr lang="es-ES" sz="1200" dirty="0">
                <a:solidFill>
                  <a:schemeClr val="bg1"/>
                </a:solidFill>
                <a:latin typeface="Barlow Semi Condensed" panose="00000506000000000000" pitchFamily="2" charset="0"/>
              </a:rPr>
              <a:t>Actualmente, grupo </a:t>
            </a:r>
            <a:r>
              <a:rPr lang="es-ES" sz="1200" dirty="0" err="1">
                <a:solidFill>
                  <a:schemeClr val="bg1"/>
                </a:solidFill>
                <a:latin typeface="Barlow Semi Condensed" panose="00000506000000000000" pitchFamily="2" charset="0"/>
              </a:rPr>
              <a:t>Zerolynx</a:t>
            </a:r>
            <a:r>
              <a:rPr lang="es-ES" sz="1200" dirty="0">
                <a:solidFill>
                  <a:schemeClr val="bg1"/>
                </a:solidFill>
                <a:latin typeface="Barlow Semi Condensed" panose="00000506000000000000" pitchFamily="2" charset="0"/>
              </a:rPr>
              <a:t> cuenta con sedes en Madrid y Vitoria-Gasteiz, desde donde se centralizan los servicios a nivel internacional.</a:t>
            </a:r>
          </a:p>
          <a:p>
            <a:pPr marL="0" indent="0" algn="just">
              <a:buNone/>
            </a:pPr>
            <a:endParaRPr lang="es-ES" sz="1200" dirty="0">
              <a:solidFill>
                <a:schemeClr val="bg1"/>
              </a:solidFill>
              <a:latin typeface="Barlow Semi Condensed" panose="00000506000000000000" pitchFamily="2" charset="0"/>
            </a:endParaRPr>
          </a:p>
          <a:p>
            <a:pPr marL="0" indent="0" algn="just">
              <a:buNone/>
            </a:pPr>
            <a:r>
              <a:rPr lang="es-ES" sz="1200" dirty="0" err="1">
                <a:solidFill>
                  <a:schemeClr val="bg1"/>
                </a:solidFill>
                <a:latin typeface="Barlow Semi Condensed" panose="00000506000000000000" pitchFamily="2" charset="0"/>
              </a:rPr>
              <a:t>Zerolynx</a:t>
            </a:r>
            <a:r>
              <a:rPr lang="es-ES" sz="1200" dirty="0">
                <a:solidFill>
                  <a:schemeClr val="bg1"/>
                </a:solidFill>
                <a:latin typeface="Barlow Semi Condensed" panose="00000506000000000000" pitchFamily="2" charset="0"/>
              </a:rPr>
              <a:t> integra profesionales con experiencia en el sector público, contando con </a:t>
            </a:r>
            <a:r>
              <a:rPr lang="es-ES" sz="1200" dirty="0" err="1">
                <a:solidFill>
                  <a:schemeClr val="bg1"/>
                </a:solidFill>
                <a:latin typeface="Barlow Semi Condensed" panose="00000506000000000000" pitchFamily="2" charset="0"/>
              </a:rPr>
              <a:t>ex-miembros</a:t>
            </a:r>
            <a:r>
              <a:rPr lang="es-ES" sz="1200" dirty="0">
                <a:solidFill>
                  <a:schemeClr val="bg1"/>
                </a:solidFill>
                <a:latin typeface="Barlow Semi Condensed" panose="00000506000000000000" pitchFamily="2" charset="0"/>
              </a:rPr>
              <a:t> de las fuerzas y cuerpos de seguridad del estado, y en el sector privado, que han trabajado en la protección de compañías del Fortune-500, Ibex 35 y otros grandes clientes a nivel internacional. Esta doble visión permite a </a:t>
            </a:r>
            <a:r>
              <a:rPr lang="es-ES" sz="1200" dirty="0" err="1">
                <a:solidFill>
                  <a:schemeClr val="bg1"/>
                </a:solidFill>
                <a:latin typeface="Barlow Semi Condensed" panose="00000506000000000000" pitchFamily="2" charset="0"/>
              </a:rPr>
              <a:t>Zerolynx</a:t>
            </a:r>
            <a:r>
              <a:rPr lang="es-ES" sz="1200" dirty="0">
                <a:solidFill>
                  <a:schemeClr val="bg1"/>
                </a:solidFill>
                <a:latin typeface="Barlow Semi Condensed" panose="00000506000000000000" pitchFamily="2" charset="0"/>
              </a:rPr>
              <a:t> disponer de una completa óptica de los escenarios de ataque actuales, teniendo una posición privilegiada para la protección efectiva de sus clientes y la reducción de su nivel de riesgo.</a:t>
            </a:r>
          </a:p>
          <a:p>
            <a:pPr algn="just"/>
            <a:endParaRPr lang="es-ES" sz="2000" dirty="0">
              <a:latin typeface="Capsuula" panose="02000506000000020004" pitchFamily="2" charset="0"/>
            </a:endParaRPr>
          </a:p>
        </p:txBody>
      </p:sp>
      <p:sp>
        <p:nvSpPr>
          <p:cNvPr id="10" name="Título 1">
            <a:extLst>
              <a:ext uri="{FF2B5EF4-FFF2-40B4-BE49-F238E27FC236}">
                <a16:creationId xmlns:a16="http://schemas.microsoft.com/office/drawing/2014/main" id="{2A8594D7-C219-4719-8C67-8231F1BAB1CB}"/>
              </a:ext>
            </a:extLst>
          </p:cNvPr>
          <p:cNvSpPr>
            <a:spLocks noGrp="1"/>
          </p:cNvSpPr>
          <p:nvPr>
            <p:ph type="title"/>
          </p:nvPr>
        </p:nvSpPr>
        <p:spPr>
          <a:xfrm>
            <a:off x="551660" y="476866"/>
            <a:ext cx="5475390" cy="634178"/>
          </a:xfrm>
          <a:prstGeom prst="rect">
            <a:avLst/>
          </a:prstGeom>
        </p:spPr>
        <p:txBody>
          <a:bodyPr>
            <a:noAutofit/>
          </a:bodyPr>
          <a:lstStyle>
            <a:lvl1pPr>
              <a:defRPr sz="3600"/>
            </a:lvl1pPr>
          </a:lstStyle>
          <a:p>
            <a:r>
              <a:rPr lang="es-ES" sz="4000" dirty="0">
                <a:solidFill>
                  <a:schemeClr val="accent5"/>
                </a:solidFill>
                <a:latin typeface="Barlow Semi Condensed SemiBold" panose="00000706000000000000" pitchFamily="2" charset="0"/>
              </a:rPr>
              <a:t>Grupo Zerolynx</a:t>
            </a:r>
          </a:p>
        </p:txBody>
      </p:sp>
      <p:sp>
        <p:nvSpPr>
          <p:cNvPr id="12" name="Marcador de pie de página 3">
            <a:extLst>
              <a:ext uri="{FF2B5EF4-FFF2-40B4-BE49-F238E27FC236}">
                <a16:creationId xmlns:a16="http://schemas.microsoft.com/office/drawing/2014/main" id="{68C5B1B2-7111-458E-B0BF-CFE11EEB5CE8}"/>
              </a:ext>
            </a:extLst>
          </p:cNvPr>
          <p:cNvSpPr>
            <a:spLocks noGrp="1"/>
          </p:cNvSpPr>
          <p:nvPr>
            <p:ph type="ftr" sz="quarter" idx="11"/>
          </p:nvPr>
        </p:nvSpPr>
        <p:spPr>
          <a:xfrm>
            <a:off x="4038600" y="6356350"/>
            <a:ext cx="4114800" cy="365125"/>
          </a:xfrm>
        </p:spPr>
        <p:txBody>
          <a:bodyPr/>
          <a:lstStyle/>
          <a:p>
            <a:r>
              <a:rPr lang="es-ES">
                <a:latin typeface="Barlow Semi Condensed Light" panose="00000406000000000000" pitchFamily="2" charset="0"/>
              </a:rPr>
              <a:t>www.zerolynx.com</a:t>
            </a:r>
          </a:p>
        </p:txBody>
      </p:sp>
      <p:pic>
        <p:nvPicPr>
          <p:cNvPr id="13" name="Marcador de contenido 5">
            <a:extLst>
              <a:ext uri="{FF2B5EF4-FFF2-40B4-BE49-F238E27FC236}">
                <a16:creationId xmlns:a16="http://schemas.microsoft.com/office/drawing/2014/main" id="{C30B06EA-B382-466F-9149-733D3978E44D}"/>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5310" b="89602" l="10000" r="90781">
                        <a14:foregroundMark x1="33438" y1="7522" x2="25313" y2="6637"/>
                        <a14:foregroundMark x1="25313" y1="6637" x2="37344" y2="6195"/>
                        <a14:foregroundMark x1="37344" y1="6195" x2="26719" y2="9513"/>
                        <a14:foregroundMark x1="26719" y1="9513" x2="34688" y2="7965"/>
                        <a14:foregroundMark x1="34688" y1="7965" x2="19531" y2="9735"/>
                        <a14:foregroundMark x1="19531" y1="9735" x2="27656" y2="8850"/>
                        <a14:foregroundMark x1="27656" y1="8850" x2="34688" y2="4867"/>
                        <a14:foregroundMark x1="34688" y1="4867" x2="26563" y2="5531"/>
                        <a14:foregroundMark x1="26563" y1="5531" x2="33594" y2="9292"/>
                        <a14:foregroundMark x1="33594" y1="9292" x2="22500" y2="9292"/>
                        <a14:foregroundMark x1="22500" y1="9292" x2="41250" y2="7522"/>
                        <a14:foregroundMark x1="41250" y1="7522" x2="34219" y2="10619"/>
                        <a14:foregroundMark x1="34219" y1="10619" x2="53281" y2="7522"/>
                        <a14:foregroundMark x1="53281" y1="7522" x2="45625" y2="9513"/>
                        <a14:foregroundMark x1="45625" y1="9513" x2="53125" y2="8407"/>
                        <a14:foregroundMark x1="53125" y1="8407" x2="45469" y2="9956"/>
                        <a14:foregroundMark x1="45469" y1="9956" x2="53281" y2="10177"/>
                        <a14:foregroundMark x1="53281" y1="10177" x2="61875" y2="8186"/>
                        <a14:foregroundMark x1="61875" y1="8186" x2="52812" y2="9956"/>
                        <a14:foregroundMark x1="52812" y1="9956" x2="61094" y2="9292"/>
                        <a14:foregroundMark x1="61094" y1="9292" x2="63281" y2="9956"/>
                        <a14:foregroundMark x1="32500" y1="5310" x2="29531" y2="5531"/>
                        <a14:foregroundMark x1="88906" y1="23009" x2="90781" y2="19469"/>
                        <a14:backgroundMark x1="90267" y1="18811" x2="71094" y2="13938"/>
                        <a14:backgroundMark x1="95469" y1="20133" x2="90921" y2="18977"/>
                        <a14:backgroundMark x1="71094" y1="13938" x2="64531" y2="8628"/>
                        <a14:backgroundMark x1="64531" y1="8628" x2="85469" y2="9956"/>
                        <a14:backgroundMark x1="85469" y1="9956" x2="99219" y2="17035"/>
                        <a14:backgroundMark x1="99219" y1="17035" x2="97031" y2="5973"/>
                        <a14:backgroundMark x1="97031" y1="5973" x2="89531" y2="442"/>
                        <a14:backgroundMark x1="89531" y1="442" x2="65156" y2="0"/>
                        <a14:backgroundMark x1="78750" y1="8628" x2="88281" y2="4867"/>
                        <a14:backgroundMark x1="88281" y1="4867" x2="74375" y2="1770"/>
                        <a14:backgroundMark x1="74375" y1="1770" x2="91250" y2="1327"/>
                        <a14:backgroundMark x1="91250" y1="1327" x2="75156" y2="1327"/>
                        <a14:backgroundMark x1="75156" y1="1327" x2="97188" y2="2212"/>
                        <a14:backgroundMark x1="97188" y1="2212" x2="72656" y2="2434"/>
                        <a14:backgroundMark x1="72656" y1="2434" x2="90938" y2="5752"/>
                        <a14:backgroundMark x1="90938" y1="5752" x2="75469" y2="5752"/>
                        <a14:backgroundMark x1="75469" y1="5752" x2="68906" y2="0"/>
                        <a14:backgroundMark x1="68906" y1="0" x2="79375" y2="3761"/>
                        <a14:backgroundMark x1="79375" y1="3761" x2="65625" y2="442"/>
                        <a14:backgroundMark x1="65625" y1="442" x2="94063" y2="6858"/>
                        <a14:backgroundMark x1="94063" y1="6858" x2="63125" y2="1549"/>
                        <a14:backgroundMark x1="63125" y1="1549" x2="80156" y2="6195"/>
                        <a14:backgroundMark x1="80156" y1="6195" x2="72188" y2="3540"/>
                        <a14:backgroundMark x1="72188" y1="3540" x2="80313" y2="7080"/>
                        <a14:backgroundMark x1="80313" y1="7080" x2="65781" y2="885"/>
                        <a14:backgroundMark x1="65781" y1="885" x2="78281" y2="7301"/>
                        <a14:backgroundMark x1="78281" y1="7301" x2="62656" y2="1770"/>
                        <a14:backgroundMark x1="62656" y1="1770" x2="74688" y2="7301"/>
                        <a14:backgroundMark x1="74688" y1="7301" x2="73906" y2="5973"/>
                      </a14:backgroundRemoval>
                    </a14:imgEffect>
                  </a14:imgLayer>
                </a14:imgProps>
              </a:ext>
              <a:ext uri="{28A0092B-C50C-407E-A947-70E740481C1C}">
                <a14:useLocalDpi xmlns:a14="http://schemas.microsoft.com/office/drawing/2010/main" val="0"/>
              </a:ext>
            </a:extLst>
          </a:blip>
          <a:stretch>
            <a:fillRect/>
          </a:stretch>
        </p:blipFill>
        <p:spPr>
          <a:xfrm>
            <a:off x="5622219" y="1714558"/>
            <a:ext cx="6363700" cy="4494362"/>
          </a:xfrm>
          <a:prstGeom prst="rect">
            <a:avLst/>
          </a:prstGeom>
        </p:spPr>
      </p:pic>
      <p:sp>
        <p:nvSpPr>
          <p:cNvPr id="14" name="Lágrima 13">
            <a:extLst>
              <a:ext uri="{FF2B5EF4-FFF2-40B4-BE49-F238E27FC236}">
                <a16:creationId xmlns:a16="http://schemas.microsoft.com/office/drawing/2014/main" id="{DF4C1A47-1499-495C-8BA5-1397573055DE}"/>
              </a:ext>
            </a:extLst>
          </p:cNvPr>
          <p:cNvSpPr/>
          <p:nvPr userDrawn="1"/>
        </p:nvSpPr>
        <p:spPr>
          <a:xfrm rot="8050791">
            <a:off x="8576304" y="2928082"/>
            <a:ext cx="671433" cy="671433"/>
          </a:xfrm>
          <a:prstGeom prst="teardrop">
            <a:avLst/>
          </a:prstGeom>
          <a:solidFill>
            <a:srgbClr val="0F70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5" name="Gráfico 14">
            <a:extLst>
              <a:ext uri="{FF2B5EF4-FFF2-40B4-BE49-F238E27FC236}">
                <a16:creationId xmlns:a16="http://schemas.microsoft.com/office/drawing/2014/main" id="{4E0659B2-EF38-4C04-8137-82FB7D9EDD3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268812" y="1739958"/>
            <a:ext cx="377675" cy="388167"/>
          </a:xfrm>
          <a:prstGeom prst="rect">
            <a:avLst/>
          </a:prstGeom>
        </p:spPr>
      </p:pic>
      <p:pic>
        <p:nvPicPr>
          <p:cNvPr id="16" name="Gráfico 15">
            <a:extLst>
              <a:ext uri="{FF2B5EF4-FFF2-40B4-BE49-F238E27FC236}">
                <a16:creationId xmlns:a16="http://schemas.microsoft.com/office/drawing/2014/main" id="{7977BA2E-6985-40DF-813F-CE3461268F6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51300" y="3002727"/>
            <a:ext cx="389025" cy="574275"/>
          </a:xfrm>
          <a:prstGeom prst="rect">
            <a:avLst/>
          </a:prstGeom>
        </p:spPr>
      </p:pic>
      <p:sp>
        <p:nvSpPr>
          <p:cNvPr id="17" name="Lágrima 16">
            <a:extLst>
              <a:ext uri="{FF2B5EF4-FFF2-40B4-BE49-F238E27FC236}">
                <a16:creationId xmlns:a16="http://schemas.microsoft.com/office/drawing/2014/main" id="{11029546-228B-40CA-9167-E82255646BD9}"/>
              </a:ext>
            </a:extLst>
          </p:cNvPr>
          <p:cNvSpPr/>
          <p:nvPr userDrawn="1"/>
        </p:nvSpPr>
        <p:spPr>
          <a:xfrm rot="8050791">
            <a:off x="9017238" y="1616231"/>
            <a:ext cx="671433" cy="671433"/>
          </a:xfrm>
          <a:prstGeom prst="teardrop">
            <a:avLst/>
          </a:prstGeom>
          <a:solidFill>
            <a:srgbClr val="0F70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8" name="Gráfico 17">
            <a:extLst>
              <a:ext uri="{FF2B5EF4-FFF2-40B4-BE49-F238E27FC236}">
                <a16:creationId xmlns:a16="http://schemas.microsoft.com/office/drawing/2014/main" id="{3DDA787C-3469-48EF-B083-9E85FCBB0612}"/>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192234" y="1690876"/>
            <a:ext cx="389025" cy="574275"/>
          </a:xfrm>
          <a:prstGeom prst="rect">
            <a:avLst/>
          </a:prstGeom>
        </p:spPr>
      </p:pic>
      <p:sp>
        <p:nvSpPr>
          <p:cNvPr id="19" name="Marcador de número de diapositiva 2">
            <a:extLst>
              <a:ext uri="{FF2B5EF4-FFF2-40B4-BE49-F238E27FC236}">
                <a16:creationId xmlns:a16="http://schemas.microsoft.com/office/drawing/2014/main" id="{9E631B95-AAB8-417F-9983-0A69E838E069}"/>
              </a:ext>
            </a:extLst>
          </p:cNvPr>
          <p:cNvSpPr>
            <a:spLocks noGrp="1"/>
          </p:cNvSpPr>
          <p:nvPr>
            <p:ph type="sldNum" sz="quarter" idx="12"/>
          </p:nvPr>
        </p:nvSpPr>
        <p:spPr>
          <a:xfrm>
            <a:off x="9029413" y="6467370"/>
            <a:ext cx="2743200" cy="365125"/>
          </a:xfrm>
        </p:spPr>
        <p:txBody>
          <a:bodyPr/>
          <a:lstStyle/>
          <a:p>
            <a:fld id="{E5EF4AEB-D25F-4D2F-A1D5-38F514A545E6}" type="slidenum">
              <a:rPr lang="es-ES" smtClean="0"/>
              <a:t>‹Nº›</a:t>
            </a:fld>
            <a:endParaRPr lang="es-ES"/>
          </a:p>
        </p:txBody>
      </p:sp>
      <p:sp>
        <p:nvSpPr>
          <p:cNvPr id="20" name="Rectángulo 19">
            <a:extLst>
              <a:ext uri="{FF2B5EF4-FFF2-40B4-BE49-F238E27FC236}">
                <a16:creationId xmlns:a16="http://schemas.microsoft.com/office/drawing/2014/main" id="{EDAEB34F-7985-4233-9468-AF7760AB7BAB}"/>
              </a:ext>
            </a:extLst>
          </p:cNvPr>
          <p:cNvSpPr/>
          <p:nvPr userDrawn="1"/>
        </p:nvSpPr>
        <p:spPr>
          <a:xfrm>
            <a:off x="10017001" y="4612919"/>
            <a:ext cx="1514923" cy="307777"/>
          </a:xfrm>
          <a:prstGeom prst="rect">
            <a:avLst/>
          </a:prstGeom>
          <a:solidFill>
            <a:srgbClr val="0F70B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100" dirty="0">
                <a:latin typeface="Bahnschrift" panose="020B0502040204020203" pitchFamily="34" charset="0"/>
              </a:rPr>
              <a:t>Desde 2018 | 8 Mill. €</a:t>
            </a:r>
          </a:p>
        </p:txBody>
      </p:sp>
      <p:sp>
        <p:nvSpPr>
          <p:cNvPr id="21" name="Rectángulo 20">
            <a:extLst>
              <a:ext uri="{FF2B5EF4-FFF2-40B4-BE49-F238E27FC236}">
                <a16:creationId xmlns:a16="http://schemas.microsoft.com/office/drawing/2014/main" id="{323F50ED-046F-443E-98D6-1FD24DD7E0E4}"/>
              </a:ext>
            </a:extLst>
          </p:cNvPr>
          <p:cNvSpPr/>
          <p:nvPr userDrawn="1"/>
        </p:nvSpPr>
        <p:spPr>
          <a:xfrm>
            <a:off x="10016999" y="4961055"/>
            <a:ext cx="1514923" cy="307777"/>
          </a:xfrm>
          <a:prstGeom prst="rect">
            <a:avLst/>
          </a:prstGeom>
          <a:solidFill>
            <a:srgbClr val="0F70B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100">
                <a:latin typeface="Bahnschrift" panose="020B0502040204020203" pitchFamily="34" charset="0"/>
              </a:rPr>
              <a:t>40 </a:t>
            </a:r>
            <a:r>
              <a:rPr lang="es-ES" sz="1100" dirty="0">
                <a:latin typeface="Bahnschrift" panose="020B0502040204020203" pitchFamily="34" charset="0"/>
              </a:rPr>
              <a:t>Empleados</a:t>
            </a:r>
          </a:p>
        </p:txBody>
      </p:sp>
      <p:sp>
        <p:nvSpPr>
          <p:cNvPr id="22" name="Rectángulo 21">
            <a:extLst>
              <a:ext uri="{FF2B5EF4-FFF2-40B4-BE49-F238E27FC236}">
                <a16:creationId xmlns:a16="http://schemas.microsoft.com/office/drawing/2014/main" id="{DC958B69-8566-4B09-9287-3D27D39E651F}"/>
              </a:ext>
            </a:extLst>
          </p:cNvPr>
          <p:cNvSpPr/>
          <p:nvPr userDrawn="1"/>
        </p:nvSpPr>
        <p:spPr>
          <a:xfrm>
            <a:off x="10016998" y="5310546"/>
            <a:ext cx="1514923" cy="307777"/>
          </a:xfrm>
          <a:prstGeom prst="rect">
            <a:avLst/>
          </a:prstGeom>
          <a:solidFill>
            <a:srgbClr val="0F70B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100" dirty="0">
                <a:latin typeface="Bahnschrift" panose="020B0502040204020203" pitchFamily="34" charset="0"/>
              </a:rPr>
              <a:t>5 líneas de servicios</a:t>
            </a:r>
          </a:p>
        </p:txBody>
      </p:sp>
      <p:sp>
        <p:nvSpPr>
          <p:cNvPr id="23" name="Rectángulo 22">
            <a:extLst>
              <a:ext uri="{FF2B5EF4-FFF2-40B4-BE49-F238E27FC236}">
                <a16:creationId xmlns:a16="http://schemas.microsoft.com/office/drawing/2014/main" id="{BE46827A-6E22-4502-BA41-85E153078D54}"/>
              </a:ext>
            </a:extLst>
          </p:cNvPr>
          <p:cNvSpPr/>
          <p:nvPr userDrawn="1"/>
        </p:nvSpPr>
        <p:spPr>
          <a:xfrm>
            <a:off x="10016996" y="4274309"/>
            <a:ext cx="1514923" cy="307777"/>
          </a:xfrm>
          <a:prstGeom prst="rect">
            <a:avLst/>
          </a:prstGeom>
          <a:solidFill>
            <a:srgbClr val="0F70B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100" dirty="0">
                <a:latin typeface="Bahnschrift" panose="020B0502040204020203" pitchFamily="34" charset="0"/>
              </a:rPr>
              <a:t>3 Firmas</a:t>
            </a:r>
          </a:p>
        </p:txBody>
      </p:sp>
      <p:sp>
        <p:nvSpPr>
          <p:cNvPr id="24" name="Rectángulo 23">
            <a:extLst>
              <a:ext uri="{FF2B5EF4-FFF2-40B4-BE49-F238E27FC236}">
                <a16:creationId xmlns:a16="http://schemas.microsoft.com/office/drawing/2014/main" id="{C53AE432-D26A-43C2-A76F-E09972439D42}"/>
              </a:ext>
            </a:extLst>
          </p:cNvPr>
          <p:cNvSpPr/>
          <p:nvPr userDrawn="1"/>
        </p:nvSpPr>
        <p:spPr>
          <a:xfrm>
            <a:off x="10016996" y="5658068"/>
            <a:ext cx="1514923" cy="307777"/>
          </a:xfrm>
          <a:prstGeom prst="rect">
            <a:avLst/>
          </a:prstGeom>
          <a:solidFill>
            <a:srgbClr val="0F70B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100" dirty="0">
                <a:latin typeface="Bahnschrift" panose="020B0502040204020203" pitchFamily="34" charset="0"/>
              </a:rPr>
              <a:t>Multisectorial</a:t>
            </a:r>
          </a:p>
        </p:txBody>
      </p:sp>
    </p:spTree>
    <p:extLst>
      <p:ext uri="{BB962C8B-B14F-4D97-AF65-F5344CB8AC3E}">
        <p14:creationId xmlns:p14="http://schemas.microsoft.com/office/powerpoint/2010/main" val="39519126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obre nosotros">
    <p:spTree>
      <p:nvGrpSpPr>
        <p:cNvPr id="1" name=""/>
        <p:cNvGrpSpPr/>
        <p:nvPr/>
      </p:nvGrpSpPr>
      <p:grpSpPr>
        <a:xfrm>
          <a:off x="0" y="0"/>
          <a:ext cx="0" cy="0"/>
          <a:chOff x="0" y="0"/>
          <a:chExt cx="0" cy="0"/>
        </a:xfrm>
      </p:grpSpPr>
      <p:sp>
        <p:nvSpPr>
          <p:cNvPr id="12" name="CuadroTexto 11">
            <a:extLst>
              <a:ext uri="{FF2B5EF4-FFF2-40B4-BE49-F238E27FC236}">
                <a16:creationId xmlns:a16="http://schemas.microsoft.com/office/drawing/2014/main" id="{58587B70-671E-4184-A961-A92809E8F8EF}"/>
              </a:ext>
            </a:extLst>
          </p:cNvPr>
          <p:cNvSpPr txBox="1"/>
          <p:nvPr userDrawn="1"/>
        </p:nvSpPr>
        <p:spPr>
          <a:xfrm>
            <a:off x="576077" y="1628775"/>
            <a:ext cx="5475391" cy="3662541"/>
          </a:xfrm>
          <a:prstGeom prst="rect">
            <a:avLst/>
          </a:prstGeom>
          <a:noFill/>
        </p:spPr>
        <p:txBody>
          <a:bodyPr wrap="square" rtlCol="0">
            <a:spAutoFit/>
          </a:bodyPr>
          <a:lstStyle/>
          <a:p>
            <a:pPr marL="0" indent="0" algn="just">
              <a:buNone/>
            </a:pPr>
            <a:r>
              <a:rPr lang="es-ES" sz="1200" dirty="0" err="1">
                <a:solidFill>
                  <a:schemeClr val="accent3"/>
                </a:solidFill>
                <a:latin typeface="Barlow Semi Condensed" panose="00000506000000000000" pitchFamily="2" charset="0"/>
              </a:rPr>
              <a:t>Zerolynx</a:t>
            </a:r>
            <a:r>
              <a:rPr lang="es-ES" sz="1200" baseline="30000" dirty="0">
                <a:solidFill>
                  <a:schemeClr val="accent3"/>
                </a:solidFill>
                <a:latin typeface="Barlow Semi Condensed" panose="00000506000000000000" pitchFamily="2" charset="0"/>
              </a:rPr>
              <a:t>®</a:t>
            </a:r>
            <a:r>
              <a:rPr lang="es-ES" sz="1200" dirty="0">
                <a:solidFill>
                  <a:schemeClr val="accent3"/>
                </a:solidFill>
                <a:latin typeface="Barlow Semi Condensed" panose="00000506000000000000" pitchFamily="2" charset="0"/>
              </a:rPr>
              <a:t> es un grupo empresarial español especializado en seguridad, que cuenta con una extensa experiencia en la protección de grandes clientes, como primera línea de defensa frente a los ataques físicos y lógicos sobre entes públicos y privados. Concentra sus recursos en tres áreas de negocio: </a:t>
            </a:r>
          </a:p>
          <a:p>
            <a:pPr marL="0" indent="0">
              <a:buNone/>
            </a:pPr>
            <a:endParaRPr lang="es-ES" sz="1200" dirty="0">
              <a:solidFill>
                <a:schemeClr val="accent3"/>
              </a:solidFill>
              <a:latin typeface="Barlow Semi Condensed" panose="00000506000000000000" pitchFamily="2" charset="0"/>
            </a:endParaRPr>
          </a:p>
          <a:p>
            <a:pPr marL="0" indent="0" algn="ctr">
              <a:buNone/>
            </a:pPr>
            <a:r>
              <a:rPr lang="es-ES" sz="1600" dirty="0">
                <a:solidFill>
                  <a:schemeClr val="accent1"/>
                </a:solidFill>
                <a:latin typeface="Barlow Semi Condensed SemiBold" panose="00000706000000000000" pitchFamily="2" charset="0"/>
              </a:rPr>
              <a:t>CIBERSEGURIDAD    |    INTELIGENCIA </a:t>
            </a:r>
          </a:p>
          <a:p>
            <a:pPr marL="0" indent="0" algn="ctr">
              <a:buNone/>
            </a:pPr>
            <a:r>
              <a:rPr lang="es-ES" sz="1600" dirty="0">
                <a:solidFill>
                  <a:schemeClr val="accent1"/>
                </a:solidFill>
                <a:latin typeface="Barlow Semi Condensed SemiBold" panose="00000706000000000000" pitchFamily="2" charset="0"/>
              </a:rPr>
              <a:t>SEGURIDAD CORPORATIVA</a:t>
            </a:r>
          </a:p>
          <a:p>
            <a:pPr marL="0" indent="0">
              <a:buNone/>
            </a:pPr>
            <a:endParaRPr lang="es-ES" sz="1200" dirty="0">
              <a:solidFill>
                <a:schemeClr val="accent3"/>
              </a:solidFill>
              <a:latin typeface="Barlow Semi Condensed" panose="00000506000000000000" pitchFamily="2" charset="0"/>
            </a:endParaRPr>
          </a:p>
          <a:p>
            <a:pPr marL="0" indent="0" algn="just">
              <a:buNone/>
            </a:pPr>
            <a:r>
              <a:rPr lang="es-ES" sz="1200" dirty="0">
                <a:solidFill>
                  <a:schemeClr val="accent3"/>
                </a:solidFill>
                <a:latin typeface="Barlow Semi Condensed" panose="00000506000000000000" pitchFamily="2" charset="0"/>
              </a:rPr>
              <a:t>Actualmente, grupo </a:t>
            </a:r>
            <a:r>
              <a:rPr lang="es-ES" sz="1200" dirty="0" err="1">
                <a:solidFill>
                  <a:schemeClr val="accent3"/>
                </a:solidFill>
                <a:latin typeface="Barlow Semi Condensed" panose="00000506000000000000" pitchFamily="2" charset="0"/>
              </a:rPr>
              <a:t>Zerolynx</a:t>
            </a:r>
            <a:r>
              <a:rPr lang="es-ES" sz="1200" dirty="0">
                <a:solidFill>
                  <a:schemeClr val="accent3"/>
                </a:solidFill>
                <a:latin typeface="Barlow Semi Condensed" panose="00000506000000000000" pitchFamily="2" charset="0"/>
              </a:rPr>
              <a:t> cuenta con sedes en Madrid y Vitoria-Gasteiz, desde donde se centralizan los servicios a nivel internacional.</a:t>
            </a:r>
          </a:p>
          <a:p>
            <a:pPr marL="0" indent="0" algn="just">
              <a:buNone/>
            </a:pPr>
            <a:endParaRPr lang="es-ES" sz="1200" dirty="0">
              <a:solidFill>
                <a:schemeClr val="accent3"/>
              </a:solidFill>
              <a:latin typeface="Barlow Semi Condensed" panose="00000506000000000000" pitchFamily="2" charset="0"/>
            </a:endParaRPr>
          </a:p>
          <a:p>
            <a:pPr marL="0" indent="0" algn="just">
              <a:buNone/>
            </a:pPr>
            <a:r>
              <a:rPr lang="es-ES" sz="1200" dirty="0" err="1">
                <a:solidFill>
                  <a:schemeClr val="accent3"/>
                </a:solidFill>
                <a:latin typeface="Barlow Semi Condensed" panose="00000506000000000000" pitchFamily="2" charset="0"/>
              </a:rPr>
              <a:t>Zerolynx</a:t>
            </a:r>
            <a:r>
              <a:rPr lang="es-ES" sz="1200" dirty="0">
                <a:solidFill>
                  <a:schemeClr val="accent3"/>
                </a:solidFill>
                <a:latin typeface="Barlow Semi Condensed" panose="00000506000000000000" pitchFamily="2" charset="0"/>
              </a:rPr>
              <a:t> integra profesionales con experiencia en el sector público, contando con </a:t>
            </a:r>
            <a:r>
              <a:rPr lang="es-ES" sz="1200" dirty="0" err="1">
                <a:solidFill>
                  <a:schemeClr val="accent3"/>
                </a:solidFill>
                <a:latin typeface="Barlow Semi Condensed" panose="00000506000000000000" pitchFamily="2" charset="0"/>
              </a:rPr>
              <a:t>ex-miembros</a:t>
            </a:r>
            <a:r>
              <a:rPr lang="es-ES" sz="1200" dirty="0">
                <a:solidFill>
                  <a:schemeClr val="accent3"/>
                </a:solidFill>
                <a:latin typeface="Barlow Semi Condensed" panose="00000506000000000000" pitchFamily="2" charset="0"/>
              </a:rPr>
              <a:t> de las fuerzas y cuerpos de seguridad del estado, y en el sector privado, que han trabajado en la protección de compañías del Fortune-500, Ibex 35 y otros grandes clientes a nivel internacional. Esta doble visión permite a </a:t>
            </a:r>
            <a:r>
              <a:rPr lang="es-ES" sz="1200" dirty="0" err="1">
                <a:solidFill>
                  <a:schemeClr val="accent3"/>
                </a:solidFill>
                <a:latin typeface="Barlow Semi Condensed" panose="00000506000000000000" pitchFamily="2" charset="0"/>
              </a:rPr>
              <a:t>Zerolynx</a:t>
            </a:r>
            <a:r>
              <a:rPr lang="es-ES" sz="1200" dirty="0">
                <a:solidFill>
                  <a:schemeClr val="accent3"/>
                </a:solidFill>
                <a:latin typeface="Barlow Semi Condensed" panose="00000506000000000000" pitchFamily="2" charset="0"/>
              </a:rPr>
              <a:t> disponer de una completa óptica de los escenarios de ataque actuales, teniendo una posición privilegiada para la protección efectiva de sus clientes y la reducción de su nivel de riesgo.</a:t>
            </a:r>
          </a:p>
          <a:p>
            <a:pPr algn="just"/>
            <a:endParaRPr lang="es-ES" sz="2000" dirty="0">
              <a:latin typeface="Capsuula" panose="02000506000000020004" pitchFamily="2" charset="0"/>
            </a:endParaRPr>
          </a:p>
        </p:txBody>
      </p:sp>
      <p:sp>
        <p:nvSpPr>
          <p:cNvPr id="21" name="Título 1">
            <a:extLst>
              <a:ext uri="{FF2B5EF4-FFF2-40B4-BE49-F238E27FC236}">
                <a16:creationId xmlns:a16="http://schemas.microsoft.com/office/drawing/2014/main" id="{D6E0BA50-F9D8-4BC5-9EBD-839CECF2C0B8}"/>
              </a:ext>
            </a:extLst>
          </p:cNvPr>
          <p:cNvSpPr>
            <a:spLocks noGrp="1"/>
          </p:cNvSpPr>
          <p:nvPr>
            <p:ph type="title"/>
          </p:nvPr>
        </p:nvSpPr>
        <p:spPr>
          <a:xfrm>
            <a:off x="543601" y="487326"/>
            <a:ext cx="5078618" cy="700973"/>
          </a:xfrm>
          <a:prstGeom prst="rect">
            <a:avLst/>
          </a:prstGeom>
        </p:spPr>
        <p:txBody>
          <a:bodyPr>
            <a:normAutofit/>
          </a:bodyPr>
          <a:lstStyle>
            <a:lvl1pPr>
              <a:defRPr sz="3600"/>
            </a:lvl1pPr>
          </a:lstStyle>
          <a:p>
            <a:r>
              <a:rPr lang="es-ES" sz="4000" dirty="0">
                <a:solidFill>
                  <a:srgbClr val="1D273F"/>
                </a:solidFill>
                <a:latin typeface="Barlow Semi Condensed SemiBold" panose="00000706000000000000" pitchFamily="2" charset="0"/>
              </a:rPr>
              <a:t>Grupo </a:t>
            </a:r>
            <a:r>
              <a:rPr lang="es-ES" sz="4000" dirty="0" err="1">
                <a:solidFill>
                  <a:srgbClr val="1D273F"/>
                </a:solidFill>
                <a:latin typeface="Barlow Semi Condensed SemiBold" panose="00000706000000000000" pitchFamily="2" charset="0"/>
              </a:rPr>
              <a:t>Zerolynx</a:t>
            </a:r>
            <a:endParaRPr lang="es-ES" sz="4000" dirty="0">
              <a:solidFill>
                <a:srgbClr val="1D273F"/>
              </a:solidFill>
              <a:latin typeface="Barlow Semi Condensed SemiBold" panose="00000706000000000000" pitchFamily="2" charset="0"/>
            </a:endParaRPr>
          </a:p>
        </p:txBody>
      </p:sp>
      <p:sp>
        <p:nvSpPr>
          <p:cNvPr id="22" name="Marcador de pie de página 3">
            <a:extLst>
              <a:ext uri="{FF2B5EF4-FFF2-40B4-BE49-F238E27FC236}">
                <a16:creationId xmlns:a16="http://schemas.microsoft.com/office/drawing/2014/main" id="{0AA76EA1-3BBD-4AE6-925B-4AE81497120C}"/>
              </a:ext>
            </a:extLst>
          </p:cNvPr>
          <p:cNvSpPr>
            <a:spLocks noGrp="1"/>
          </p:cNvSpPr>
          <p:nvPr>
            <p:ph type="ftr" sz="quarter" idx="11"/>
          </p:nvPr>
        </p:nvSpPr>
        <p:spPr>
          <a:xfrm>
            <a:off x="4038600" y="6356350"/>
            <a:ext cx="4114800" cy="365125"/>
          </a:xfrm>
        </p:spPr>
        <p:txBody>
          <a:bodyPr/>
          <a:lstStyle/>
          <a:p>
            <a:r>
              <a:rPr lang="es-ES">
                <a:latin typeface="Barlow Semi Condensed Light" panose="00000406000000000000" pitchFamily="2" charset="0"/>
              </a:rPr>
              <a:t>www.zerolynx.com</a:t>
            </a:r>
          </a:p>
        </p:txBody>
      </p:sp>
      <p:pic>
        <p:nvPicPr>
          <p:cNvPr id="23" name="Marcador de contenido 5">
            <a:extLst>
              <a:ext uri="{FF2B5EF4-FFF2-40B4-BE49-F238E27FC236}">
                <a16:creationId xmlns:a16="http://schemas.microsoft.com/office/drawing/2014/main" id="{3BBE129B-C4B1-4CB2-83DB-858136945579}"/>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5310" b="89602" l="10000" r="90781">
                        <a14:foregroundMark x1="33438" y1="7522" x2="25313" y2="6637"/>
                        <a14:foregroundMark x1="25313" y1="6637" x2="37344" y2="6195"/>
                        <a14:foregroundMark x1="37344" y1="6195" x2="26719" y2="9513"/>
                        <a14:foregroundMark x1="26719" y1="9513" x2="34688" y2="7965"/>
                        <a14:foregroundMark x1="34688" y1="7965" x2="19531" y2="9735"/>
                        <a14:foregroundMark x1="19531" y1="9735" x2="27656" y2="8850"/>
                        <a14:foregroundMark x1="27656" y1="8850" x2="34688" y2="4867"/>
                        <a14:foregroundMark x1="34688" y1="4867" x2="26563" y2="5531"/>
                        <a14:foregroundMark x1="26563" y1="5531" x2="33594" y2="9292"/>
                        <a14:foregroundMark x1="33594" y1="9292" x2="22500" y2="9292"/>
                        <a14:foregroundMark x1="22500" y1="9292" x2="41250" y2="7522"/>
                        <a14:foregroundMark x1="41250" y1="7522" x2="34219" y2="10619"/>
                        <a14:foregroundMark x1="34219" y1="10619" x2="53281" y2="7522"/>
                        <a14:foregroundMark x1="53281" y1="7522" x2="45625" y2="9513"/>
                        <a14:foregroundMark x1="45625" y1="9513" x2="53125" y2="8407"/>
                        <a14:foregroundMark x1="53125" y1="8407" x2="45469" y2="9956"/>
                        <a14:foregroundMark x1="45469" y1="9956" x2="53281" y2="10177"/>
                        <a14:foregroundMark x1="53281" y1="10177" x2="61875" y2="8186"/>
                        <a14:foregroundMark x1="61875" y1="8186" x2="52812" y2="9956"/>
                        <a14:foregroundMark x1="52812" y1="9956" x2="61094" y2="9292"/>
                        <a14:foregroundMark x1="61094" y1="9292" x2="63281" y2="9956"/>
                        <a14:foregroundMark x1="32500" y1="5310" x2="29531" y2="5531"/>
                        <a14:foregroundMark x1="88906" y1="23009" x2="90781" y2="19469"/>
                        <a14:backgroundMark x1="90267" y1="18811" x2="71094" y2="13938"/>
                        <a14:backgroundMark x1="95469" y1="20133" x2="90921" y2="18977"/>
                        <a14:backgroundMark x1="71094" y1="13938" x2="64531" y2="8628"/>
                        <a14:backgroundMark x1="64531" y1="8628" x2="85469" y2="9956"/>
                        <a14:backgroundMark x1="85469" y1="9956" x2="99219" y2="17035"/>
                        <a14:backgroundMark x1="99219" y1="17035" x2="97031" y2="5973"/>
                        <a14:backgroundMark x1="97031" y1="5973" x2="89531" y2="442"/>
                        <a14:backgroundMark x1="89531" y1="442" x2="65156" y2="0"/>
                        <a14:backgroundMark x1="78750" y1="8628" x2="88281" y2="4867"/>
                        <a14:backgroundMark x1="88281" y1="4867" x2="74375" y2="1770"/>
                        <a14:backgroundMark x1="74375" y1="1770" x2="91250" y2="1327"/>
                        <a14:backgroundMark x1="91250" y1="1327" x2="75156" y2="1327"/>
                        <a14:backgroundMark x1="75156" y1="1327" x2="97188" y2="2212"/>
                        <a14:backgroundMark x1="97188" y1="2212" x2="72656" y2="2434"/>
                        <a14:backgroundMark x1="72656" y1="2434" x2="90938" y2="5752"/>
                        <a14:backgroundMark x1="90938" y1="5752" x2="75469" y2="5752"/>
                        <a14:backgroundMark x1="75469" y1="5752" x2="68906" y2="0"/>
                        <a14:backgroundMark x1="68906" y1="0" x2="79375" y2="3761"/>
                        <a14:backgroundMark x1="79375" y1="3761" x2="65625" y2="442"/>
                        <a14:backgroundMark x1="65625" y1="442" x2="94063" y2="6858"/>
                        <a14:backgroundMark x1="94063" y1="6858" x2="63125" y2="1549"/>
                        <a14:backgroundMark x1="63125" y1="1549" x2="80156" y2="6195"/>
                        <a14:backgroundMark x1="80156" y1="6195" x2="72188" y2="3540"/>
                        <a14:backgroundMark x1="72188" y1="3540" x2="80313" y2="7080"/>
                        <a14:backgroundMark x1="80313" y1="7080" x2="65781" y2="885"/>
                        <a14:backgroundMark x1="65781" y1="885" x2="78281" y2="7301"/>
                        <a14:backgroundMark x1="78281" y1="7301" x2="62656" y2="1770"/>
                        <a14:backgroundMark x1="62656" y1="1770" x2="74688" y2="7301"/>
                        <a14:backgroundMark x1="74688" y1="7301" x2="73906" y2="5973"/>
                      </a14:backgroundRemoval>
                    </a14:imgEffect>
                  </a14:imgLayer>
                </a14:imgProps>
              </a:ext>
              <a:ext uri="{28A0092B-C50C-407E-A947-70E740481C1C}">
                <a14:useLocalDpi xmlns:a14="http://schemas.microsoft.com/office/drawing/2010/main" val="0"/>
              </a:ext>
            </a:extLst>
          </a:blip>
          <a:stretch>
            <a:fillRect/>
          </a:stretch>
        </p:blipFill>
        <p:spPr>
          <a:xfrm>
            <a:off x="5622219" y="1714558"/>
            <a:ext cx="6363700" cy="4494362"/>
          </a:xfrm>
          <a:prstGeom prst="rect">
            <a:avLst/>
          </a:prstGeom>
        </p:spPr>
      </p:pic>
      <p:sp>
        <p:nvSpPr>
          <p:cNvPr id="24" name="Lágrima 23">
            <a:extLst>
              <a:ext uri="{FF2B5EF4-FFF2-40B4-BE49-F238E27FC236}">
                <a16:creationId xmlns:a16="http://schemas.microsoft.com/office/drawing/2014/main" id="{C1DBB5A4-7124-4D47-BAB1-E8614A9E418D}"/>
              </a:ext>
            </a:extLst>
          </p:cNvPr>
          <p:cNvSpPr/>
          <p:nvPr userDrawn="1"/>
        </p:nvSpPr>
        <p:spPr>
          <a:xfrm rot="8050791">
            <a:off x="8576304" y="2928082"/>
            <a:ext cx="671433" cy="671433"/>
          </a:xfrm>
          <a:prstGeom prst="teardrop">
            <a:avLst/>
          </a:prstGeom>
          <a:solidFill>
            <a:srgbClr val="0F70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5" name="Gráfico 24">
            <a:extLst>
              <a:ext uri="{FF2B5EF4-FFF2-40B4-BE49-F238E27FC236}">
                <a16:creationId xmlns:a16="http://schemas.microsoft.com/office/drawing/2014/main" id="{2BC97DCE-44C5-499E-BE69-AAD9DB8BB81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268812" y="1739958"/>
            <a:ext cx="377675" cy="388167"/>
          </a:xfrm>
          <a:prstGeom prst="rect">
            <a:avLst/>
          </a:prstGeom>
        </p:spPr>
      </p:pic>
      <p:pic>
        <p:nvPicPr>
          <p:cNvPr id="26" name="Gráfico 25">
            <a:extLst>
              <a:ext uri="{FF2B5EF4-FFF2-40B4-BE49-F238E27FC236}">
                <a16:creationId xmlns:a16="http://schemas.microsoft.com/office/drawing/2014/main" id="{60859595-8F9E-45E7-930F-83A48798E78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751300" y="3002727"/>
            <a:ext cx="389025" cy="574275"/>
          </a:xfrm>
          <a:prstGeom prst="rect">
            <a:avLst/>
          </a:prstGeom>
        </p:spPr>
      </p:pic>
      <p:sp>
        <p:nvSpPr>
          <p:cNvPr id="27" name="Lágrima 26">
            <a:extLst>
              <a:ext uri="{FF2B5EF4-FFF2-40B4-BE49-F238E27FC236}">
                <a16:creationId xmlns:a16="http://schemas.microsoft.com/office/drawing/2014/main" id="{BDD905B6-7986-421C-99A1-FCDF271B5E1E}"/>
              </a:ext>
            </a:extLst>
          </p:cNvPr>
          <p:cNvSpPr/>
          <p:nvPr userDrawn="1"/>
        </p:nvSpPr>
        <p:spPr>
          <a:xfrm rot="8050791">
            <a:off x="9017238" y="1616231"/>
            <a:ext cx="671433" cy="671433"/>
          </a:xfrm>
          <a:prstGeom prst="teardrop">
            <a:avLst/>
          </a:prstGeom>
          <a:solidFill>
            <a:srgbClr val="0F70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8" name="Gráfico 27">
            <a:extLst>
              <a:ext uri="{FF2B5EF4-FFF2-40B4-BE49-F238E27FC236}">
                <a16:creationId xmlns:a16="http://schemas.microsoft.com/office/drawing/2014/main" id="{2D9F58AA-AF42-4BF5-8662-AD537DD14B8E}"/>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192234" y="1690876"/>
            <a:ext cx="389025" cy="574275"/>
          </a:xfrm>
          <a:prstGeom prst="rect">
            <a:avLst/>
          </a:prstGeom>
        </p:spPr>
      </p:pic>
      <p:sp>
        <p:nvSpPr>
          <p:cNvPr id="29" name="Marcador de número de diapositiva 2">
            <a:extLst>
              <a:ext uri="{FF2B5EF4-FFF2-40B4-BE49-F238E27FC236}">
                <a16:creationId xmlns:a16="http://schemas.microsoft.com/office/drawing/2014/main" id="{74748574-F812-4376-9124-6350B6861752}"/>
              </a:ext>
            </a:extLst>
          </p:cNvPr>
          <p:cNvSpPr>
            <a:spLocks noGrp="1"/>
          </p:cNvSpPr>
          <p:nvPr>
            <p:ph type="sldNum" sz="quarter" idx="12"/>
          </p:nvPr>
        </p:nvSpPr>
        <p:spPr>
          <a:xfrm>
            <a:off x="9029413" y="6467370"/>
            <a:ext cx="2743200" cy="365125"/>
          </a:xfrm>
        </p:spPr>
        <p:txBody>
          <a:bodyPr/>
          <a:lstStyle/>
          <a:p>
            <a:fld id="{E5EF4AEB-D25F-4D2F-A1D5-38F514A545E6}" type="slidenum">
              <a:rPr lang="es-ES" smtClean="0"/>
              <a:t>‹Nº›</a:t>
            </a:fld>
            <a:endParaRPr lang="es-ES"/>
          </a:p>
        </p:txBody>
      </p:sp>
      <p:sp>
        <p:nvSpPr>
          <p:cNvPr id="30" name="Rectángulo 29">
            <a:extLst>
              <a:ext uri="{FF2B5EF4-FFF2-40B4-BE49-F238E27FC236}">
                <a16:creationId xmlns:a16="http://schemas.microsoft.com/office/drawing/2014/main" id="{94648E3A-960D-4879-80A9-EAC675311927}"/>
              </a:ext>
            </a:extLst>
          </p:cNvPr>
          <p:cNvSpPr/>
          <p:nvPr userDrawn="1"/>
        </p:nvSpPr>
        <p:spPr>
          <a:xfrm>
            <a:off x="10017001" y="4612919"/>
            <a:ext cx="1514923" cy="307777"/>
          </a:xfrm>
          <a:prstGeom prst="rect">
            <a:avLst/>
          </a:prstGeom>
          <a:solidFill>
            <a:srgbClr val="0F70B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100" dirty="0">
                <a:latin typeface="Bahnschrift" panose="020B0502040204020203" pitchFamily="34" charset="0"/>
              </a:rPr>
              <a:t>Desde 2018 | 8 Mill. €</a:t>
            </a:r>
          </a:p>
        </p:txBody>
      </p:sp>
      <p:sp>
        <p:nvSpPr>
          <p:cNvPr id="31" name="Rectángulo 30">
            <a:extLst>
              <a:ext uri="{FF2B5EF4-FFF2-40B4-BE49-F238E27FC236}">
                <a16:creationId xmlns:a16="http://schemas.microsoft.com/office/drawing/2014/main" id="{B9E8801F-94BC-48D8-A78E-67B84A244B1C}"/>
              </a:ext>
            </a:extLst>
          </p:cNvPr>
          <p:cNvSpPr/>
          <p:nvPr userDrawn="1"/>
        </p:nvSpPr>
        <p:spPr>
          <a:xfrm>
            <a:off x="10016999" y="4961055"/>
            <a:ext cx="1514923" cy="307777"/>
          </a:xfrm>
          <a:prstGeom prst="rect">
            <a:avLst/>
          </a:prstGeom>
          <a:solidFill>
            <a:srgbClr val="0F70B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100" dirty="0">
                <a:latin typeface="Bahnschrift" panose="020B0502040204020203" pitchFamily="34" charset="0"/>
              </a:rPr>
              <a:t>40 Empleados</a:t>
            </a:r>
          </a:p>
        </p:txBody>
      </p:sp>
      <p:sp>
        <p:nvSpPr>
          <p:cNvPr id="32" name="Rectángulo 31">
            <a:extLst>
              <a:ext uri="{FF2B5EF4-FFF2-40B4-BE49-F238E27FC236}">
                <a16:creationId xmlns:a16="http://schemas.microsoft.com/office/drawing/2014/main" id="{78767808-C5F9-4CA1-A80F-77D4161612C7}"/>
              </a:ext>
            </a:extLst>
          </p:cNvPr>
          <p:cNvSpPr/>
          <p:nvPr userDrawn="1"/>
        </p:nvSpPr>
        <p:spPr>
          <a:xfrm>
            <a:off x="10016998" y="5310546"/>
            <a:ext cx="1514923" cy="307777"/>
          </a:xfrm>
          <a:prstGeom prst="rect">
            <a:avLst/>
          </a:prstGeom>
          <a:solidFill>
            <a:srgbClr val="0F70B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100" dirty="0">
                <a:latin typeface="Bahnschrift" panose="020B0502040204020203" pitchFamily="34" charset="0"/>
              </a:rPr>
              <a:t>5 líneas de servicios</a:t>
            </a:r>
          </a:p>
        </p:txBody>
      </p:sp>
      <p:sp>
        <p:nvSpPr>
          <p:cNvPr id="33" name="Rectángulo 32">
            <a:extLst>
              <a:ext uri="{FF2B5EF4-FFF2-40B4-BE49-F238E27FC236}">
                <a16:creationId xmlns:a16="http://schemas.microsoft.com/office/drawing/2014/main" id="{EA8740BC-5CC6-4832-A3DB-E52E4409155F}"/>
              </a:ext>
            </a:extLst>
          </p:cNvPr>
          <p:cNvSpPr/>
          <p:nvPr userDrawn="1"/>
        </p:nvSpPr>
        <p:spPr>
          <a:xfrm>
            <a:off x="10016996" y="4274309"/>
            <a:ext cx="1514923" cy="307777"/>
          </a:xfrm>
          <a:prstGeom prst="rect">
            <a:avLst/>
          </a:prstGeom>
          <a:solidFill>
            <a:srgbClr val="0F70B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100" dirty="0">
                <a:latin typeface="Bahnschrift" panose="020B0502040204020203" pitchFamily="34" charset="0"/>
              </a:rPr>
              <a:t>3 Firmas</a:t>
            </a:r>
          </a:p>
        </p:txBody>
      </p:sp>
      <p:sp>
        <p:nvSpPr>
          <p:cNvPr id="34" name="Rectángulo 33">
            <a:extLst>
              <a:ext uri="{FF2B5EF4-FFF2-40B4-BE49-F238E27FC236}">
                <a16:creationId xmlns:a16="http://schemas.microsoft.com/office/drawing/2014/main" id="{D9212CA7-5EEE-4DA3-BAB9-D7E8F17F1E31}"/>
              </a:ext>
            </a:extLst>
          </p:cNvPr>
          <p:cNvSpPr/>
          <p:nvPr userDrawn="1"/>
        </p:nvSpPr>
        <p:spPr>
          <a:xfrm>
            <a:off x="10016996" y="5658068"/>
            <a:ext cx="1514923" cy="307777"/>
          </a:xfrm>
          <a:prstGeom prst="rect">
            <a:avLst/>
          </a:prstGeom>
          <a:solidFill>
            <a:srgbClr val="0F70B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100" dirty="0">
                <a:latin typeface="Bahnschrift" panose="020B0502040204020203" pitchFamily="34" charset="0"/>
              </a:rPr>
              <a:t>Multisectorial</a:t>
            </a:r>
          </a:p>
        </p:txBody>
      </p:sp>
    </p:spTree>
    <p:extLst>
      <p:ext uri="{BB962C8B-B14F-4D97-AF65-F5344CB8AC3E}">
        <p14:creationId xmlns:p14="http://schemas.microsoft.com/office/powerpoint/2010/main" val="2044168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Nuestro equipo">
    <p:spTree>
      <p:nvGrpSpPr>
        <p:cNvPr id="1" name=""/>
        <p:cNvGrpSpPr/>
        <p:nvPr/>
      </p:nvGrpSpPr>
      <p:grpSpPr>
        <a:xfrm>
          <a:off x="0" y="0"/>
          <a:ext cx="0" cy="0"/>
          <a:chOff x="0" y="0"/>
          <a:chExt cx="0" cy="0"/>
        </a:xfrm>
      </p:grpSpPr>
      <p:sp>
        <p:nvSpPr>
          <p:cNvPr id="21" name="CuadroTexto 20">
            <a:extLst>
              <a:ext uri="{FF2B5EF4-FFF2-40B4-BE49-F238E27FC236}">
                <a16:creationId xmlns:a16="http://schemas.microsoft.com/office/drawing/2014/main" id="{A437136E-6CC8-4809-AE0D-E1BE1D5070FF}"/>
              </a:ext>
            </a:extLst>
          </p:cNvPr>
          <p:cNvSpPr txBox="1"/>
          <p:nvPr userDrawn="1"/>
        </p:nvSpPr>
        <p:spPr>
          <a:xfrm>
            <a:off x="554300" y="1631652"/>
            <a:ext cx="10596418" cy="1169551"/>
          </a:xfrm>
          <a:prstGeom prst="rect">
            <a:avLst/>
          </a:prstGeom>
          <a:noFill/>
        </p:spPr>
        <p:txBody>
          <a:bodyPr wrap="square" rtlCol="0">
            <a:spAutoFit/>
          </a:bodyPr>
          <a:lstStyle/>
          <a:p>
            <a:pPr marL="0" indent="0" algn="just">
              <a:buNone/>
            </a:pPr>
            <a:r>
              <a:rPr lang="es-ES" sz="1400" dirty="0">
                <a:solidFill>
                  <a:schemeClr val="accent3"/>
                </a:solidFill>
                <a:latin typeface="Barlow Semi Condensed" panose="00000506000000000000" pitchFamily="2" charset="0"/>
              </a:rPr>
              <a:t>Nuestros expertos cuentan con más de </a:t>
            </a:r>
            <a:r>
              <a:rPr lang="es-ES" sz="1400" dirty="0">
                <a:solidFill>
                  <a:schemeClr val="accent3"/>
                </a:solidFill>
                <a:latin typeface="Barlow Semi Condensed SemiBold" panose="00000706000000000000" pitchFamily="2" charset="0"/>
              </a:rPr>
              <a:t>50 de las certificaciones más destacadas del sector</a:t>
            </a:r>
            <a:r>
              <a:rPr lang="es-ES" sz="1400" dirty="0">
                <a:solidFill>
                  <a:schemeClr val="accent3"/>
                </a:solidFill>
                <a:latin typeface="Barlow Semi Condensed" panose="00000506000000000000" pitchFamily="2" charset="0"/>
              </a:rPr>
              <a:t>, lo que avala su trayectoria profesional y el esfuerzo de </a:t>
            </a:r>
            <a:r>
              <a:rPr lang="es-ES" sz="1400" dirty="0" err="1">
                <a:solidFill>
                  <a:schemeClr val="accent3"/>
                </a:solidFill>
                <a:latin typeface="Barlow Semi Condensed" panose="00000506000000000000" pitchFamily="2" charset="0"/>
              </a:rPr>
              <a:t>Zerolynx</a:t>
            </a:r>
            <a:r>
              <a:rPr lang="es-ES" sz="1400" dirty="0">
                <a:solidFill>
                  <a:schemeClr val="accent3"/>
                </a:solidFill>
                <a:latin typeface="Barlow Semi Condensed" panose="00000506000000000000" pitchFamily="2" charset="0"/>
              </a:rPr>
              <a:t> por aportar siempre los mejores servicios.</a:t>
            </a:r>
          </a:p>
          <a:p>
            <a:pPr marL="0" indent="0" algn="just">
              <a:buNone/>
            </a:pPr>
            <a:endParaRPr lang="es-ES" dirty="0">
              <a:solidFill>
                <a:schemeClr val="accent1"/>
              </a:solidFill>
              <a:latin typeface="Barlow Semi Condensed" panose="00000506000000000000" pitchFamily="2" charset="0"/>
            </a:endParaRPr>
          </a:p>
          <a:p>
            <a:pPr algn="just"/>
            <a:endParaRPr lang="es-ES" sz="2400" dirty="0">
              <a:latin typeface="Capsuula" panose="02000506000000020004" pitchFamily="2" charset="0"/>
            </a:endParaRPr>
          </a:p>
        </p:txBody>
      </p:sp>
      <p:sp>
        <p:nvSpPr>
          <p:cNvPr id="39" name="Título 1">
            <a:extLst>
              <a:ext uri="{FF2B5EF4-FFF2-40B4-BE49-F238E27FC236}">
                <a16:creationId xmlns:a16="http://schemas.microsoft.com/office/drawing/2014/main" id="{8B407EEE-C4B0-4AC9-8F68-3E89E4C14C46}"/>
              </a:ext>
            </a:extLst>
          </p:cNvPr>
          <p:cNvSpPr>
            <a:spLocks noGrp="1"/>
          </p:cNvSpPr>
          <p:nvPr>
            <p:ph type="title"/>
          </p:nvPr>
        </p:nvSpPr>
        <p:spPr>
          <a:xfrm>
            <a:off x="541658" y="492099"/>
            <a:ext cx="3739587" cy="663628"/>
          </a:xfrm>
          <a:prstGeom prst="rect">
            <a:avLst/>
          </a:prstGeom>
        </p:spPr>
        <p:txBody>
          <a:bodyPr>
            <a:normAutofit/>
          </a:bodyPr>
          <a:lstStyle/>
          <a:p>
            <a:r>
              <a:rPr lang="es-ES" sz="4000" dirty="0">
                <a:solidFill>
                  <a:srgbClr val="1D273F"/>
                </a:solidFill>
                <a:latin typeface="Barlow Semi Condensed SemiBold" panose="00000706000000000000" pitchFamily="2" charset="0"/>
              </a:rPr>
              <a:t>Nuestro equipo</a:t>
            </a:r>
          </a:p>
        </p:txBody>
      </p:sp>
      <p:sp>
        <p:nvSpPr>
          <p:cNvPr id="40" name="Marcador de pie de página 3">
            <a:extLst>
              <a:ext uri="{FF2B5EF4-FFF2-40B4-BE49-F238E27FC236}">
                <a16:creationId xmlns:a16="http://schemas.microsoft.com/office/drawing/2014/main" id="{0B85B0AC-BDDA-4947-8C46-26635531DAD8}"/>
              </a:ext>
            </a:extLst>
          </p:cNvPr>
          <p:cNvSpPr>
            <a:spLocks noGrp="1"/>
          </p:cNvSpPr>
          <p:nvPr>
            <p:ph type="ftr" sz="quarter" idx="11"/>
          </p:nvPr>
        </p:nvSpPr>
        <p:spPr>
          <a:xfrm>
            <a:off x="4038600" y="6356350"/>
            <a:ext cx="4114800" cy="365125"/>
          </a:xfrm>
        </p:spPr>
        <p:txBody>
          <a:bodyPr/>
          <a:lstStyle/>
          <a:p>
            <a:r>
              <a:rPr lang="es-ES">
                <a:latin typeface="Barlow Semi Condensed Light" panose="00000406000000000000" pitchFamily="2" charset="0"/>
              </a:rPr>
              <a:t>www.zerolynx.com</a:t>
            </a:r>
          </a:p>
        </p:txBody>
      </p:sp>
      <p:sp>
        <p:nvSpPr>
          <p:cNvPr id="41" name="Marcador de número de diapositiva 2">
            <a:extLst>
              <a:ext uri="{FF2B5EF4-FFF2-40B4-BE49-F238E27FC236}">
                <a16:creationId xmlns:a16="http://schemas.microsoft.com/office/drawing/2014/main" id="{EFA48625-F547-45CE-8875-FEC31F443B8A}"/>
              </a:ext>
            </a:extLst>
          </p:cNvPr>
          <p:cNvSpPr>
            <a:spLocks noGrp="1"/>
          </p:cNvSpPr>
          <p:nvPr>
            <p:ph type="sldNum" sz="quarter" idx="12"/>
          </p:nvPr>
        </p:nvSpPr>
        <p:spPr>
          <a:xfrm>
            <a:off x="9029413" y="6467370"/>
            <a:ext cx="2743200" cy="365125"/>
          </a:xfrm>
        </p:spPr>
        <p:txBody>
          <a:bodyPr/>
          <a:lstStyle/>
          <a:p>
            <a:fld id="{E5EF4AEB-D25F-4D2F-A1D5-38F514A545E6}" type="slidenum">
              <a:rPr lang="es-ES" smtClean="0"/>
              <a:t>‹Nº›</a:t>
            </a:fld>
            <a:endParaRPr lang="es-ES"/>
          </a:p>
        </p:txBody>
      </p:sp>
      <p:grpSp>
        <p:nvGrpSpPr>
          <p:cNvPr id="42" name="Grupo 41">
            <a:extLst>
              <a:ext uri="{FF2B5EF4-FFF2-40B4-BE49-F238E27FC236}">
                <a16:creationId xmlns:a16="http://schemas.microsoft.com/office/drawing/2014/main" id="{B5EF254C-E267-4EB0-88DE-044D93D056B2}"/>
              </a:ext>
            </a:extLst>
          </p:cNvPr>
          <p:cNvGrpSpPr/>
          <p:nvPr userDrawn="1"/>
        </p:nvGrpSpPr>
        <p:grpSpPr>
          <a:xfrm>
            <a:off x="1941419" y="2492123"/>
            <a:ext cx="8165892" cy="3565777"/>
            <a:chOff x="1009334" y="2362799"/>
            <a:chExt cx="9858962" cy="4305085"/>
          </a:xfrm>
        </p:grpSpPr>
        <p:pic>
          <p:nvPicPr>
            <p:cNvPr id="43" name="Picture 5">
              <a:extLst>
                <a:ext uri="{FF2B5EF4-FFF2-40B4-BE49-F238E27FC236}">
                  <a16:creationId xmlns:a16="http://schemas.microsoft.com/office/drawing/2014/main" id="{30B691C4-3D6E-4B73-89D1-E112248CE69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25644" y="5913497"/>
              <a:ext cx="1827947" cy="514110"/>
            </a:xfrm>
            <a:prstGeom prst="rect">
              <a:avLst/>
            </a:prstGeom>
            <a:noFill/>
            <a:extLst>
              <a:ext uri="{909E8E84-426E-40DD-AFC4-6F175D3DCCD1}">
                <a14:hiddenFill xmlns:a14="http://schemas.microsoft.com/office/drawing/2010/main">
                  <a:solidFill>
                    <a:srgbClr val="FFFFFF"/>
                  </a:solidFill>
                </a14:hiddenFill>
              </a:ext>
            </a:extLst>
          </p:spPr>
        </p:pic>
        <p:pic>
          <p:nvPicPr>
            <p:cNvPr id="44" name="Imagen 43">
              <a:extLst>
                <a:ext uri="{FF2B5EF4-FFF2-40B4-BE49-F238E27FC236}">
                  <a16:creationId xmlns:a16="http://schemas.microsoft.com/office/drawing/2014/main" id="{BC9F3C8F-864D-4C0F-A426-F549E228FE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23098" y="2491758"/>
              <a:ext cx="1745198" cy="567771"/>
            </a:xfrm>
            <a:prstGeom prst="rect">
              <a:avLst/>
            </a:prstGeom>
          </p:spPr>
        </p:pic>
        <p:pic>
          <p:nvPicPr>
            <p:cNvPr id="45" name="Imagen 44">
              <a:extLst>
                <a:ext uri="{FF2B5EF4-FFF2-40B4-BE49-F238E27FC236}">
                  <a16:creationId xmlns:a16="http://schemas.microsoft.com/office/drawing/2014/main" id="{7269741B-44DF-4B00-8302-B3B5F0D8BF6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1627" y="3618209"/>
              <a:ext cx="1555984" cy="700193"/>
            </a:xfrm>
            <a:prstGeom prst="rect">
              <a:avLst/>
            </a:prstGeom>
          </p:spPr>
        </p:pic>
        <p:pic>
          <p:nvPicPr>
            <p:cNvPr id="46" name="Imagen 45">
              <a:extLst>
                <a:ext uri="{FF2B5EF4-FFF2-40B4-BE49-F238E27FC236}">
                  <a16:creationId xmlns:a16="http://schemas.microsoft.com/office/drawing/2014/main" id="{C119EBEE-5C65-4A05-B6D0-9DA3803436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9334" y="2362799"/>
              <a:ext cx="1817171" cy="807631"/>
            </a:xfrm>
            <a:prstGeom prst="rect">
              <a:avLst/>
            </a:prstGeom>
          </p:spPr>
        </p:pic>
        <p:pic>
          <p:nvPicPr>
            <p:cNvPr id="47" name="Imagen 46">
              <a:extLst>
                <a:ext uri="{FF2B5EF4-FFF2-40B4-BE49-F238E27FC236}">
                  <a16:creationId xmlns:a16="http://schemas.microsoft.com/office/drawing/2014/main" id="{B11601EC-2EDA-4A31-BC12-BB37F67DBA6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19639" y="2362799"/>
              <a:ext cx="1049848" cy="816660"/>
            </a:xfrm>
            <a:prstGeom prst="rect">
              <a:avLst/>
            </a:prstGeom>
          </p:spPr>
        </p:pic>
        <p:pic>
          <p:nvPicPr>
            <p:cNvPr id="48" name="Imagen 47">
              <a:extLst>
                <a:ext uri="{FF2B5EF4-FFF2-40B4-BE49-F238E27FC236}">
                  <a16:creationId xmlns:a16="http://schemas.microsoft.com/office/drawing/2014/main" id="{D7BEE1A6-DE5A-423D-88DD-A7D9F3D1854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12368" y="3451741"/>
              <a:ext cx="1266261" cy="816660"/>
            </a:xfrm>
            <a:prstGeom prst="rect">
              <a:avLst/>
            </a:prstGeom>
          </p:spPr>
        </p:pic>
        <p:pic>
          <p:nvPicPr>
            <p:cNvPr id="49" name="Imagen 48">
              <a:extLst>
                <a:ext uri="{FF2B5EF4-FFF2-40B4-BE49-F238E27FC236}">
                  <a16:creationId xmlns:a16="http://schemas.microsoft.com/office/drawing/2014/main" id="{F0EBA8F0-258F-45EB-8554-4F62FF2B461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71449" y="2371829"/>
              <a:ext cx="2000929" cy="807631"/>
            </a:xfrm>
            <a:prstGeom prst="rect">
              <a:avLst/>
            </a:prstGeom>
          </p:spPr>
        </p:pic>
        <p:pic>
          <p:nvPicPr>
            <p:cNvPr id="50" name="Imagen 49">
              <a:extLst>
                <a:ext uri="{FF2B5EF4-FFF2-40B4-BE49-F238E27FC236}">
                  <a16:creationId xmlns:a16="http://schemas.microsoft.com/office/drawing/2014/main" id="{46401FEF-7E49-44C3-8594-190C510774F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04037" y="3524934"/>
              <a:ext cx="2000929" cy="807631"/>
            </a:xfrm>
            <a:prstGeom prst="rect">
              <a:avLst/>
            </a:prstGeom>
          </p:spPr>
        </p:pic>
        <p:pic>
          <p:nvPicPr>
            <p:cNvPr id="51" name="Imagen 50">
              <a:extLst>
                <a:ext uri="{FF2B5EF4-FFF2-40B4-BE49-F238E27FC236}">
                  <a16:creationId xmlns:a16="http://schemas.microsoft.com/office/drawing/2014/main" id="{9F9BB34A-C26F-4CC3-8F36-259D428F12B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12368" y="4493621"/>
              <a:ext cx="1266261" cy="890604"/>
            </a:xfrm>
            <a:prstGeom prst="rect">
              <a:avLst/>
            </a:prstGeom>
          </p:spPr>
        </p:pic>
        <p:pic>
          <p:nvPicPr>
            <p:cNvPr id="52" name="Imagen 51">
              <a:extLst>
                <a:ext uri="{FF2B5EF4-FFF2-40B4-BE49-F238E27FC236}">
                  <a16:creationId xmlns:a16="http://schemas.microsoft.com/office/drawing/2014/main" id="{9095D998-CDB3-46A7-ADDD-49DF1C039FA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97035" y="4700198"/>
              <a:ext cx="1285167" cy="732545"/>
            </a:xfrm>
            <a:prstGeom prst="rect">
              <a:avLst/>
            </a:prstGeom>
          </p:spPr>
        </p:pic>
        <p:pic>
          <p:nvPicPr>
            <p:cNvPr id="53" name="Picture 2" descr="Microsoft MVP Award">
              <a:extLst>
                <a:ext uri="{FF2B5EF4-FFF2-40B4-BE49-F238E27FC236}">
                  <a16:creationId xmlns:a16="http://schemas.microsoft.com/office/drawing/2014/main" id="{E6238835-E82C-44A4-A004-1DF8BBA0CEE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245731" y="2362799"/>
              <a:ext cx="1587777" cy="80763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RedForce - Always Stay Ahead!">
              <a:extLst>
                <a:ext uri="{FF2B5EF4-FFF2-40B4-BE49-F238E27FC236}">
                  <a16:creationId xmlns:a16="http://schemas.microsoft.com/office/drawing/2014/main" id="{806148AF-563C-47C8-85DB-AAF63199720A}"/>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529007" y="3524934"/>
              <a:ext cx="1045785" cy="66622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Penetration Testing, Penetration Test, CISSP, OSCP, OSWP, CEH - Martin Voelk">
              <a:extLst>
                <a:ext uri="{FF2B5EF4-FFF2-40B4-BE49-F238E27FC236}">
                  <a16:creationId xmlns:a16="http://schemas.microsoft.com/office/drawing/2014/main" id="{36C5A836-1FEB-49A1-B452-4C6D781DB50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36030" y="4493621"/>
              <a:ext cx="1231737" cy="92380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6" descr="rastalabs hashtag on Twitter">
              <a:extLst>
                <a:ext uri="{FF2B5EF4-FFF2-40B4-BE49-F238E27FC236}">
                  <a16:creationId xmlns:a16="http://schemas.microsoft.com/office/drawing/2014/main" id="{8F1D2C6C-688D-4636-94F4-953DBB2020BE}"/>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35207" t="32074" r="32462" b="15001"/>
            <a:stretch/>
          </p:blipFill>
          <p:spPr bwMode="auto">
            <a:xfrm>
              <a:off x="9479000" y="4399396"/>
              <a:ext cx="1033393" cy="104002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8" descr="Autopsy | Training">
              <a:extLst>
                <a:ext uri="{FF2B5EF4-FFF2-40B4-BE49-F238E27FC236}">
                  <a16:creationId xmlns:a16="http://schemas.microsoft.com/office/drawing/2014/main" id="{59BEE9EB-D592-4AF0-99B5-7754DE1A731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036508" y="3649194"/>
              <a:ext cx="1762773" cy="417701"/>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a:extLst>
                <a:ext uri="{FF2B5EF4-FFF2-40B4-BE49-F238E27FC236}">
                  <a16:creationId xmlns:a16="http://schemas.microsoft.com/office/drawing/2014/main" id="{5C654DEE-2972-410A-B5C2-F4A506F8F85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804037" y="4622766"/>
              <a:ext cx="2092043" cy="816659"/>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descr="Comisiones Obreras de Cantabria - Inicio">
              <a:extLst>
                <a:ext uri="{FF2B5EF4-FFF2-40B4-BE49-F238E27FC236}">
                  <a16:creationId xmlns:a16="http://schemas.microsoft.com/office/drawing/2014/main" id="{895F3BE9-B5A4-4619-81B8-EE8A86FB277D}"/>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9739" t="7909" r="8000" b="6352"/>
            <a:stretch/>
          </p:blipFill>
          <p:spPr bwMode="auto">
            <a:xfrm>
              <a:off x="9402529" y="5812513"/>
              <a:ext cx="1221376" cy="71607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6" descr="PentesterLab: Learn Web Penetration Testing: The Right Way">
              <a:extLst>
                <a:ext uri="{FF2B5EF4-FFF2-40B4-BE49-F238E27FC236}">
                  <a16:creationId xmlns:a16="http://schemas.microsoft.com/office/drawing/2014/main" id="{AA268E38-FEE8-4454-A8EC-A1F533C1368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932626" y="6006163"/>
              <a:ext cx="1827948" cy="421444"/>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8" descr="ISTQB® Certified Tester Foundation Level">
              <a:extLst>
                <a:ext uri="{FF2B5EF4-FFF2-40B4-BE49-F238E27FC236}">
                  <a16:creationId xmlns:a16="http://schemas.microsoft.com/office/drawing/2014/main" id="{F6C07E68-5EEF-4427-8648-2EEFD331758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075507" y="5529772"/>
              <a:ext cx="1138112" cy="1138112"/>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0" descr="Código Promocional ICSI Cursos gratis Certified Network Security Specialist  (CNSS)">
              <a:extLst>
                <a:ext uri="{FF2B5EF4-FFF2-40B4-BE49-F238E27FC236}">
                  <a16:creationId xmlns:a16="http://schemas.microsoft.com/office/drawing/2014/main" id="{EABF1464-6E36-445D-A252-6918246A8B0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529007" y="5582131"/>
              <a:ext cx="1033393" cy="103339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8636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ortada3">
    <p:spTree>
      <p:nvGrpSpPr>
        <p:cNvPr id="1" name=""/>
        <p:cNvGrpSpPr/>
        <p:nvPr/>
      </p:nvGrpSpPr>
      <p:grpSpPr>
        <a:xfrm>
          <a:off x="0" y="0"/>
          <a:ext cx="0" cy="0"/>
          <a:chOff x="0" y="0"/>
          <a:chExt cx="0" cy="0"/>
        </a:xfrm>
      </p:grpSpPr>
      <p:sp>
        <p:nvSpPr>
          <p:cNvPr id="8" name="Marcador de pie de página 7">
            <a:extLst>
              <a:ext uri="{FF2B5EF4-FFF2-40B4-BE49-F238E27FC236}">
                <a16:creationId xmlns:a16="http://schemas.microsoft.com/office/drawing/2014/main" id="{9F34D0F7-1E7B-48F4-9C4C-AFED554D33BB}"/>
              </a:ext>
            </a:extLst>
          </p:cNvPr>
          <p:cNvSpPr>
            <a:spLocks noGrp="1"/>
          </p:cNvSpPr>
          <p:nvPr>
            <p:ph type="ftr" sz="quarter" idx="11"/>
          </p:nvPr>
        </p:nvSpPr>
        <p:spPr/>
        <p:txBody>
          <a:bodyPr/>
          <a:lstStyle/>
          <a:p>
            <a:r>
              <a:rPr lang="es-ES"/>
              <a:t> www.zerolynx.com </a:t>
            </a:r>
          </a:p>
        </p:txBody>
      </p:sp>
      <p:sp>
        <p:nvSpPr>
          <p:cNvPr id="9" name="Marcador de número de diapositiva 8">
            <a:extLst>
              <a:ext uri="{FF2B5EF4-FFF2-40B4-BE49-F238E27FC236}">
                <a16:creationId xmlns:a16="http://schemas.microsoft.com/office/drawing/2014/main" id="{0F30DF3C-4980-4327-BB32-872973BCA648}"/>
              </a:ext>
            </a:extLst>
          </p:cNvPr>
          <p:cNvSpPr>
            <a:spLocks noGrp="1"/>
          </p:cNvSpPr>
          <p:nvPr>
            <p:ph type="sldNum" sz="quarter" idx="12"/>
          </p:nvPr>
        </p:nvSpPr>
        <p:spPr/>
        <p:txBody>
          <a:bodyPr/>
          <a:lstStyle/>
          <a:p>
            <a:fld id="{3C1362AD-25E3-4472-B47A-68C0FD1E1CD8}" type="slidenum">
              <a:rPr lang="es-ES" smtClean="0"/>
              <a:t>‹Nº›</a:t>
            </a:fld>
            <a:endParaRPr lang="es-ES"/>
          </a:p>
        </p:txBody>
      </p:sp>
      <p:sp>
        <p:nvSpPr>
          <p:cNvPr id="10" name="Marcador de pie de página 3">
            <a:extLst>
              <a:ext uri="{FF2B5EF4-FFF2-40B4-BE49-F238E27FC236}">
                <a16:creationId xmlns:a16="http://schemas.microsoft.com/office/drawing/2014/main" id="{8EF1C58A-2D69-4218-86E5-AC9C5864076D}"/>
              </a:ext>
            </a:extLst>
          </p:cNvPr>
          <p:cNvSpPr txBox="1">
            <a:spLocks/>
          </p:cNvSpPr>
          <p:nvPr userDrawn="1"/>
        </p:nvSpPr>
        <p:spPr>
          <a:xfrm>
            <a:off x="4038600" y="6356350"/>
            <a:ext cx="4114800" cy="365125"/>
          </a:xfrm>
          <a:prstGeom prst="rect">
            <a:avLst/>
          </a:prstGeom>
        </p:spPr>
        <p:txBody>
          <a:bodyPr vert="horz" lIns="91440" tIns="45720" rIns="91440" bIns="45720" rtlCol="0" anchor="ct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t>www.zerolynx.com</a:t>
            </a:r>
          </a:p>
        </p:txBody>
      </p:sp>
      <p:pic>
        <p:nvPicPr>
          <p:cNvPr id="11" name="Imagen 10">
            <a:extLst>
              <a:ext uri="{FF2B5EF4-FFF2-40B4-BE49-F238E27FC236}">
                <a16:creationId xmlns:a16="http://schemas.microsoft.com/office/drawing/2014/main" id="{C135AAB6-BF44-432F-A107-3A9A48738177}"/>
              </a:ext>
            </a:extLst>
          </p:cNvPr>
          <p:cNvPicPr>
            <a:picLocks noChangeAspect="1"/>
          </p:cNvPicPr>
          <p:nvPr userDrawn="1"/>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t="7817" b="7817"/>
          <a:stretch/>
        </p:blipFill>
        <p:spPr>
          <a:xfrm>
            <a:off x="1" y="5316"/>
            <a:ext cx="12191999" cy="6858000"/>
          </a:xfrm>
          <a:prstGeom prst="rect">
            <a:avLst/>
          </a:prstGeom>
        </p:spPr>
      </p:pic>
      <p:pic>
        <p:nvPicPr>
          <p:cNvPr id="14" name="Imagen 13">
            <a:extLst>
              <a:ext uri="{FF2B5EF4-FFF2-40B4-BE49-F238E27FC236}">
                <a16:creationId xmlns:a16="http://schemas.microsoft.com/office/drawing/2014/main" id="{596AB106-8D0E-4079-B1B5-8488C8FE1A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3783" y="424132"/>
            <a:ext cx="3513086" cy="1106957"/>
          </a:xfrm>
          <a:prstGeom prst="rect">
            <a:avLst/>
          </a:prstGeom>
        </p:spPr>
      </p:pic>
      <p:sp>
        <p:nvSpPr>
          <p:cNvPr id="5" name="Marcador de texto 4">
            <a:extLst>
              <a:ext uri="{FF2B5EF4-FFF2-40B4-BE49-F238E27FC236}">
                <a16:creationId xmlns:a16="http://schemas.microsoft.com/office/drawing/2014/main" id="{1960AE11-A424-4B7E-81FE-CB44B67D27B7}"/>
              </a:ext>
            </a:extLst>
          </p:cNvPr>
          <p:cNvSpPr>
            <a:spLocks noGrp="1"/>
          </p:cNvSpPr>
          <p:nvPr>
            <p:ph type="body" sz="quarter" idx="13" hasCustomPrompt="1"/>
          </p:nvPr>
        </p:nvSpPr>
        <p:spPr>
          <a:xfrm>
            <a:off x="10504821" y="439595"/>
            <a:ext cx="1276350" cy="891728"/>
          </a:xfrm>
          <a:prstGeom prst="rect">
            <a:avLst/>
          </a:prstGeom>
        </p:spPr>
        <p:txBody>
          <a:bodyPr/>
          <a:lstStyle>
            <a:lvl1pPr marL="0" indent="0">
              <a:buNone/>
              <a:defRPr sz="4400">
                <a:solidFill>
                  <a:schemeClr val="bg1"/>
                </a:solidFill>
                <a:latin typeface="+mj-lt"/>
              </a:defRPr>
            </a:lvl1pPr>
          </a:lstStyle>
          <a:p>
            <a:pPr lvl="0"/>
            <a:r>
              <a:rPr lang="es-ES" dirty="0"/>
              <a:t>2021</a:t>
            </a:r>
          </a:p>
        </p:txBody>
      </p:sp>
      <p:sp>
        <p:nvSpPr>
          <p:cNvPr id="15" name="Marcador de texto 4">
            <a:extLst>
              <a:ext uri="{FF2B5EF4-FFF2-40B4-BE49-F238E27FC236}">
                <a16:creationId xmlns:a16="http://schemas.microsoft.com/office/drawing/2014/main" id="{25DA2E1C-0AB2-4329-AA97-CBFA40B25C7A}"/>
              </a:ext>
            </a:extLst>
          </p:cNvPr>
          <p:cNvSpPr>
            <a:spLocks noGrp="1"/>
          </p:cNvSpPr>
          <p:nvPr>
            <p:ph type="body" sz="quarter" idx="14" hasCustomPrompt="1"/>
          </p:nvPr>
        </p:nvSpPr>
        <p:spPr>
          <a:xfrm>
            <a:off x="538659" y="2901770"/>
            <a:ext cx="6610350" cy="1175667"/>
          </a:xfrm>
          <a:prstGeom prst="rect">
            <a:avLst/>
          </a:prstGeom>
        </p:spPr>
        <p:txBody>
          <a:bodyPr/>
          <a:lstStyle>
            <a:lvl1pPr marL="0" indent="0">
              <a:buNone/>
              <a:defRPr sz="5400">
                <a:solidFill>
                  <a:schemeClr val="tx2"/>
                </a:solidFill>
                <a:latin typeface="+mj-lt"/>
              </a:defRPr>
            </a:lvl1pPr>
          </a:lstStyle>
          <a:p>
            <a:pPr lvl="0"/>
            <a:r>
              <a:rPr lang="es-ES" dirty="0"/>
              <a:t>Security &amp; </a:t>
            </a:r>
            <a:r>
              <a:rPr lang="es-ES" dirty="0" err="1"/>
              <a:t>Intelligence</a:t>
            </a:r>
            <a:endParaRPr lang="es-ES" dirty="0"/>
          </a:p>
        </p:txBody>
      </p:sp>
      <p:sp>
        <p:nvSpPr>
          <p:cNvPr id="7" name="Marcador de texto 6">
            <a:extLst>
              <a:ext uri="{FF2B5EF4-FFF2-40B4-BE49-F238E27FC236}">
                <a16:creationId xmlns:a16="http://schemas.microsoft.com/office/drawing/2014/main" id="{4F145BAA-5803-471F-9BFA-97C65D449502}"/>
              </a:ext>
            </a:extLst>
          </p:cNvPr>
          <p:cNvSpPr>
            <a:spLocks noGrp="1"/>
          </p:cNvSpPr>
          <p:nvPr>
            <p:ph type="body" sz="quarter" idx="15" hasCustomPrompt="1"/>
          </p:nvPr>
        </p:nvSpPr>
        <p:spPr>
          <a:xfrm>
            <a:off x="549293" y="3925037"/>
            <a:ext cx="7129462" cy="952500"/>
          </a:xfrm>
          <a:prstGeom prst="rect">
            <a:avLst/>
          </a:prstGeom>
        </p:spPr>
        <p:txBody>
          <a:bodyPr/>
          <a:lstStyle>
            <a:lvl1pPr marL="0" indent="0">
              <a:buNone/>
              <a:defRPr>
                <a:solidFill>
                  <a:schemeClr val="bg1"/>
                </a:solidFill>
                <a:latin typeface="+mj-lt"/>
              </a:defRPr>
            </a:lvl1pPr>
          </a:lstStyle>
          <a:p>
            <a:pPr lvl="0"/>
            <a:r>
              <a:rPr lang="es-ES" dirty="0" err="1"/>
              <a:t>Lorem</a:t>
            </a:r>
            <a:r>
              <a:rPr lang="es-ES" dirty="0"/>
              <a:t> </a:t>
            </a:r>
            <a:r>
              <a:rPr lang="es-ES" dirty="0" err="1"/>
              <a:t>ipsum</a:t>
            </a:r>
            <a:r>
              <a:rPr lang="es-ES" dirty="0"/>
              <a:t> dolor</a:t>
            </a:r>
          </a:p>
        </p:txBody>
      </p:sp>
    </p:spTree>
    <p:extLst>
      <p:ext uri="{BB962C8B-B14F-4D97-AF65-F5344CB8AC3E}">
        <p14:creationId xmlns:p14="http://schemas.microsoft.com/office/powerpoint/2010/main" val="3858122301"/>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áctanos1">
    <p:spTree>
      <p:nvGrpSpPr>
        <p:cNvPr id="1" name=""/>
        <p:cNvGrpSpPr/>
        <p:nvPr/>
      </p:nvGrpSpPr>
      <p:grpSpPr>
        <a:xfrm>
          <a:off x="0" y="0"/>
          <a:ext cx="0" cy="0"/>
          <a:chOff x="0" y="0"/>
          <a:chExt cx="0" cy="0"/>
        </a:xfrm>
      </p:grpSpPr>
      <p:sp>
        <p:nvSpPr>
          <p:cNvPr id="33" name="Marcador de pie de página 2">
            <a:extLst>
              <a:ext uri="{FF2B5EF4-FFF2-40B4-BE49-F238E27FC236}">
                <a16:creationId xmlns:a16="http://schemas.microsoft.com/office/drawing/2014/main" id="{E1D6A08F-2266-47C8-8EDE-EAA1EB510C21}"/>
              </a:ext>
            </a:extLst>
          </p:cNvPr>
          <p:cNvSpPr txBox="1">
            <a:spLocks/>
          </p:cNvSpPr>
          <p:nvPr userDrawn="1"/>
        </p:nvSpPr>
        <p:spPr>
          <a:xfrm>
            <a:off x="4038600" y="6365732"/>
            <a:ext cx="4114800" cy="365125"/>
          </a:xfrm>
          <a:prstGeom prst="rect">
            <a:avLst/>
          </a:prstGeom>
        </p:spPr>
        <p:txBody>
          <a:bodyPr vert="horz" lIns="91440" tIns="45720" rIns="91440" bIns="45720" rtlCol="0" anchor="ctr"/>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ES">
              <a:latin typeface="Barlow Semi Condensed Light" panose="00000406000000000000" pitchFamily="2" charset="0"/>
            </a:endParaRPr>
          </a:p>
          <a:p>
            <a:r>
              <a:rPr lang="es-ES">
                <a:latin typeface="Barlow Semi Condensed Light" panose="00000406000000000000" pitchFamily="2" charset="0"/>
              </a:rPr>
              <a:t>www.zerolynx.com</a:t>
            </a:r>
          </a:p>
          <a:p>
            <a:endParaRPr lang="es-ES" dirty="0"/>
          </a:p>
        </p:txBody>
      </p:sp>
      <p:sp>
        <p:nvSpPr>
          <p:cNvPr id="35" name="Marcador de número de diapositiva 3">
            <a:extLst>
              <a:ext uri="{FF2B5EF4-FFF2-40B4-BE49-F238E27FC236}">
                <a16:creationId xmlns:a16="http://schemas.microsoft.com/office/drawing/2014/main" id="{9D518A0B-7A4D-47CD-B1A3-3265EF58A423}"/>
              </a:ext>
            </a:extLst>
          </p:cNvPr>
          <p:cNvSpPr txBox="1">
            <a:spLocks/>
          </p:cNvSpPr>
          <p:nvPr userDrawn="1"/>
        </p:nvSpPr>
        <p:spPr>
          <a:xfrm>
            <a:off x="11456074" y="6349783"/>
            <a:ext cx="481863" cy="363252"/>
          </a:xfrm>
          <a:prstGeom prst="rect">
            <a:avLst/>
          </a:prstGeom>
        </p:spPr>
        <p:txBody>
          <a:bodyPr vert="horz" lIns="91440" tIns="45720" rIns="91440" bIns="45720" rtlCol="0" anchor="ct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C1362AD-25E3-4472-B47A-68C0FD1E1CD8}" type="slidenum">
              <a:rPr lang="es-ES" smtClean="0"/>
              <a:pPr/>
              <a:t>‹Nº›</a:t>
            </a:fld>
            <a:endParaRPr lang="es-ES" dirty="0"/>
          </a:p>
        </p:txBody>
      </p:sp>
      <p:sp>
        <p:nvSpPr>
          <p:cNvPr id="36" name="Título 1">
            <a:extLst>
              <a:ext uri="{FF2B5EF4-FFF2-40B4-BE49-F238E27FC236}">
                <a16:creationId xmlns:a16="http://schemas.microsoft.com/office/drawing/2014/main" id="{C686345B-FB2D-42FE-9B68-FA638AD73E88}"/>
              </a:ext>
            </a:extLst>
          </p:cNvPr>
          <p:cNvSpPr txBox="1">
            <a:spLocks/>
          </p:cNvSpPr>
          <p:nvPr userDrawn="1"/>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s-ES" sz="4400" b="0" i="0" u="none" strike="noStrike" kern="1200" cap="none" spc="0" normalizeH="0" baseline="0" noProof="0">
              <a:ln>
                <a:noFill/>
              </a:ln>
              <a:solidFill>
                <a:sysClr val="windowText" lastClr="000000"/>
              </a:solidFill>
              <a:effectLst/>
              <a:uLnTx/>
              <a:uFillTx/>
              <a:latin typeface="Calibri Light" panose="020F0302020204030204"/>
              <a:ea typeface="+mj-ea"/>
              <a:cs typeface="+mj-cs"/>
            </a:endParaRPr>
          </a:p>
        </p:txBody>
      </p:sp>
      <p:sp>
        <p:nvSpPr>
          <p:cNvPr id="37" name="Marcador de contenido 2">
            <a:extLst>
              <a:ext uri="{FF2B5EF4-FFF2-40B4-BE49-F238E27FC236}">
                <a16:creationId xmlns:a16="http://schemas.microsoft.com/office/drawing/2014/main" id="{A50AF147-AF86-4E56-B037-EC4F503F97CE}"/>
              </a:ext>
            </a:extLst>
          </p:cNvPr>
          <p:cNvSpPr txBox="1">
            <a:spLocks/>
          </p:cNvSpPr>
          <p:nvPr userDrawn="1"/>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s-ES" sz="2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Marcador de pie de página 3">
            <a:extLst>
              <a:ext uri="{FF2B5EF4-FFF2-40B4-BE49-F238E27FC236}">
                <a16:creationId xmlns:a16="http://schemas.microsoft.com/office/drawing/2014/main" id="{9570E26D-B2A2-4C2C-B3DF-77FCFEA33829}"/>
              </a:ext>
            </a:extLst>
          </p:cNvPr>
          <p:cNvSpPr txBox="1">
            <a:spLocks/>
          </p:cNvSpPr>
          <p:nvPr userDrawn="1"/>
        </p:nvSpPr>
        <p:spPr>
          <a:xfrm>
            <a:off x="4038600" y="6356350"/>
            <a:ext cx="4114800" cy="365125"/>
          </a:xfrm>
          <a:prstGeom prst="rect">
            <a:avLst/>
          </a:prstGeom>
        </p:spPr>
        <p:txBody>
          <a:bodyPr vert="horz" lIns="91440" tIns="45720" rIns="91440" bIns="45720" rtlCol="0" anchor="ct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www.zerolynx.com</a:t>
            </a:r>
          </a:p>
        </p:txBody>
      </p:sp>
      <p:pic>
        <p:nvPicPr>
          <p:cNvPr id="39" name="Gráfico 38">
            <a:extLst>
              <a:ext uri="{FF2B5EF4-FFF2-40B4-BE49-F238E27FC236}">
                <a16:creationId xmlns:a16="http://schemas.microsoft.com/office/drawing/2014/main" id="{C949420E-546A-47B9-B15F-6357FF907B5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5375" t="16085" r="15740" b="31169"/>
          <a:stretch/>
        </p:blipFill>
        <p:spPr>
          <a:xfrm>
            <a:off x="-1" y="-1"/>
            <a:ext cx="12192001" cy="6858001"/>
          </a:xfrm>
          <a:prstGeom prst="rect">
            <a:avLst/>
          </a:prstGeom>
          <a:scene3d>
            <a:camera prst="orthographicFront">
              <a:rot lat="0" lon="0" rev="0"/>
            </a:camera>
            <a:lightRig rig="threePt" dir="t"/>
          </a:scene3d>
        </p:spPr>
      </p:pic>
      <p:pic>
        <p:nvPicPr>
          <p:cNvPr id="40" name="Gráfico 39">
            <a:extLst>
              <a:ext uri="{FF2B5EF4-FFF2-40B4-BE49-F238E27FC236}">
                <a16:creationId xmlns:a16="http://schemas.microsoft.com/office/drawing/2014/main" id="{93D553F6-EFAA-4AC9-B001-BF7A6E4F5053}"/>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5375" t="16085" r="15740" b="31169"/>
          <a:stretch/>
        </p:blipFill>
        <p:spPr>
          <a:xfrm>
            <a:off x="-1" y="-1"/>
            <a:ext cx="12192001" cy="6858001"/>
          </a:xfrm>
          <a:prstGeom prst="rect">
            <a:avLst/>
          </a:prstGeom>
        </p:spPr>
      </p:pic>
      <p:sp>
        <p:nvSpPr>
          <p:cNvPr id="41" name="10 CuadroTexto">
            <a:extLst>
              <a:ext uri="{FF2B5EF4-FFF2-40B4-BE49-F238E27FC236}">
                <a16:creationId xmlns:a16="http://schemas.microsoft.com/office/drawing/2014/main" id="{4DBD59BE-2E1F-4218-887C-97FD024E5BD4}"/>
              </a:ext>
            </a:extLst>
          </p:cNvPr>
          <p:cNvSpPr txBox="1"/>
          <p:nvPr userDrawn="1"/>
        </p:nvSpPr>
        <p:spPr>
          <a:xfrm>
            <a:off x="39155" y="6453944"/>
            <a:ext cx="12086169" cy="169277"/>
          </a:xfrm>
          <a:prstGeom prst="rect">
            <a:avLst/>
          </a:prstGeom>
          <a:noFill/>
        </p:spPr>
        <p:txBody>
          <a:bodyPr wrap="square" rtlCol="0">
            <a:spAutoFit/>
          </a:bodyPr>
          <a:lstStyle/>
          <a:p>
            <a:pPr algn="ctr"/>
            <a:r>
              <a:rPr lang="es-ES" sz="500" dirty="0">
                <a:solidFill>
                  <a:schemeClr val="bg1"/>
                </a:solidFill>
                <a:latin typeface="Barlow Semi Condensed" panose="00000506000000000000" pitchFamily="2" charset="0"/>
                <a:cs typeface="Candara"/>
              </a:rPr>
              <a:t> © 2022 Zerolynx </a:t>
            </a:r>
            <a:r>
              <a:rPr lang="es-ES" sz="500" dirty="0">
                <a:solidFill>
                  <a:prstClr val="white"/>
                </a:solidFill>
                <a:latin typeface="Barlow Semi Condensed" panose="00000506000000000000" pitchFamily="2" charset="0"/>
                <a:cs typeface="Candara"/>
              </a:rPr>
              <a:t>S.L. Sociedad española de responsabilidad limitada. Todos los derechos reservados. Zerolynx y sus logotipos son marcas registradas por Zerolynx S.L</a:t>
            </a:r>
            <a:r>
              <a:rPr lang="es-ES" sz="500" dirty="0">
                <a:solidFill>
                  <a:prstClr val="white"/>
                </a:solidFill>
                <a:latin typeface="Barlow Semi Condensed" panose="00000506000000000000" pitchFamily="2" charset="0"/>
              </a:rPr>
              <a:t>. La información </a:t>
            </a:r>
            <a:r>
              <a:rPr lang="es-ES" sz="500" dirty="0">
                <a:solidFill>
                  <a:prstClr val="white"/>
                </a:solidFill>
                <a:latin typeface="Barlow Semi Condensed" panose="00000506000000000000" pitchFamily="2" charset="0"/>
                <a:cs typeface="Candara"/>
              </a:rPr>
              <a:t>contenida aquí es de carácter informativo. Para solicitar una cotización de un servicio debe contactar con el equipo comercial de </a:t>
            </a:r>
            <a:r>
              <a:rPr lang="es-ES" sz="500" dirty="0" err="1">
                <a:solidFill>
                  <a:prstClr val="white"/>
                </a:solidFill>
                <a:latin typeface="Barlow Semi Condensed" panose="00000506000000000000" pitchFamily="2" charset="0"/>
                <a:cs typeface="Candara"/>
              </a:rPr>
              <a:t>Zerolynx</a:t>
            </a:r>
            <a:r>
              <a:rPr lang="es-ES" sz="500" dirty="0">
                <a:solidFill>
                  <a:prstClr val="white"/>
                </a:solidFill>
                <a:latin typeface="Capsuula" panose="02000506000000020004" pitchFamily="2" charset="0"/>
                <a:cs typeface="Candara"/>
              </a:rPr>
              <a:t>.</a:t>
            </a:r>
          </a:p>
        </p:txBody>
      </p:sp>
      <p:pic>
        <p:nvPicPr>
          <p:cNvPr id="42" name="Imagen 41">
            <a:extLst>
              <a:ext uri="{FF2B5EF4-FFF2-40B4-BE49-F238E27FC236}">
                <a16:creationId xmlns:a16="http://schemas.microsoft.com/office/drawing/2014/main" id="{97B0DCA3-0961-459B-9680-46753458FE13}"/>
              </a:ext>
            </a:extLst>
          </p:cNvPr>
          <p:cNvPicPr>
            <a:picLocks noChangeAspect="1"/>
          </p:cNvPicPr>
          <p:nvPr userDrawn="1"/>
        </p:nvPicPr>
        <p:blipFill>
          <a:blip r:embed="rId4">
            <a:biLevel thresh="25000"/>
            <a:extLst>
              <a:ext uri="{28A0092B-C50C-407E-A947-70E740481C1C}">
                <a14:useLocalDpi xmlns:a14="http://schemas.microsoft.com/office/drawing/2010/main" val="0"/>
              </a:ext>
            </a:extLst>
          </a:blip>
          <a:stretch>
            <a:fillRect/>
          </a:stretch>
        </p:blipFill>
        <p:spPr>
          <a:xfrm>
            <a:off x="1292439" y="2863275"/>
            <a:ext cx="448123" cy="448123"/>
          </a:xfrm>
          <a:prstGeom prst="rect">
            <a:avLst/>
          </a:prstGeom>
        </p:spPr>
      </p:pic>
      <p:pic>
        <p:nvPicPr>
          <p:cNvPr id="43" name="Imagen 42">
            <a:extLst>
              <a:ext uri="{FF2B5EF4-FFF2-40B4-BE49-F238E27FC236}">
                <a16:creationId xmlns:a16="http://schemas.microsoft.com/office/drawing/2014/main" id="{A2FA7251-4427-4971-8500-25811EB169B8}"/>
              </a:ext>
            </a:extLst>
          </p:cNvPr>
          <p:cNvPicPr>
            <a:picLocks noChangeAspect="1"/>
          </p:cNvPicPr>
          <p:nvPr userDrawn="1"/>
        </p:nvPicPr>
        <p:blipFill>
          <a:blip r:embed="rId5">
            <a:biLevel thresh="25000"/>
            <a:extLst>
              <a:ext uri="{28A0092B-C50C-407E-A947-70E740481C1C}">
                <a14:useLocalDpi xmlns:a14="http://schemas.microsoft.com/office/drawing/2010/main" val="0"/>
              </a:ext>
            </a:extLst>
          </a:blip>
          <a:stretch>
            <a:fillRect/>
          </a:stretch>
        </p:blipFill>
        <p:spPr>
          <a:xfrm>
            <a:off x="1292440" y="3417449"/>
            <a:ext cx="448123" cy="448123"/>
          </a:xfrm>
          <a:prstGeom prst="rect">
            <a:avLst/>
          </a:prstGeom>
        </p:spPr>
      </p:pic>
      <p:sp>
        <p:nvSpPr>
          <p:cNvPr id="45" name="21 CuadroTexto">
            <a:extLst>
              <a:ext uri="{FF2B5EF4-FFF2-40B4-BE49-F238E27FC236}">
                <a16:creationId xmlns:a16="http://schemas.microsoft.com/office/drawing/2014/main" id="{06F9879D-BE6B-42B3-8763-62E76D9FF0EA}"/>
              </a:ext>
            </a:extLst>
          </p:cNvPr>
          <p:cNvSpPr txBox="1"/>
          <p:nvPr userDrawn="1"/>
        </p:nvSpPr>
        <p:spPr>
          <a:xfrm>
            <a:off x="1793437" y="2883336"/>
            <a:ext cx="2963436" cy="307777"/>
          </a:xfrm>
          <a:prstGeom prst="rect">
            <a:avLst/>
          </a:prstGeom>
          <a:noFill/>
        </p:spPr>
        <p:txBody>
          <a:bodyPr wrap="square" rtlCol="0">
            <a:spAutoFit/>
          </a:bodyPr>
          <a:lstStyle/>
          <a:p>
            <a:r>
              <a:rPr lang="es-ES" sz="1400" u="none" dirty="0">
                <a:solidFill>
                  <a:schemeClr val="bg1"/>
                </a:solidFill>
                <a:latin typeface="Barlow Semi Condensed" panose="00000506000000000000" pitchFamily="2" charset="0"/>
                <a:cs typeface="CapsuulaRegular"/>
              </a:rPr>
              <a:t>www.zerolynx.com</a:t>
            </a:r>
          </a:p>
        </p:txBody>
      </p:sp>
      <p:pic>
        <p:nvPicPr>
          <p:cNvPr id="46" name="Imagen 45">
            <a:extLst>
              <a:ext uri="{FF2B5EF4-FFF2-40B4-BE49-F238E27FC236}">
                <a16:creationId xmlns:a16="http://schemas.microsoft.com/office/drawing/2014/main" id="{9952B1F1-C8E6-4EA2-A898-F2AD83686D93}"/>
              </a:ext>
            </a:extLst>
          </p:cNvPr>
          <p:cNvPicPr>
            <a:picLocks noChangeAspect="1"/>
          </p:cNvPicPr>
          <p:nvPr userDrawn="1"/>
        </p:nvPicPr>
        <p:blipFill>
          <a:blip r:embed="rId6">
            <a:biLevel thresh="25000"/>
            <a:extLst>
              <a:ext uri="{28A0092B-C50C-407E-A947-70E740481C1C}">
                <a14:useLocalDpi xmlns:a14="http://schemas.microsoft.com/office/drawing/2010/main" val="0"/>
              </a:ext>
            </a:extLst>
          </a:blip>
          <a:stretch>
            <a:fillRect/>
          </a:stretch>
        </p:blipFill>
        <p:spPr>
          <a:xfrm>
            <a:off x="1292441" y="4016283"/>
            <a:ext cx="448122" cy="448122"/>
          </a:xfrm>
          <a:prstGeom prst="rect">
            <a:avLst/>
          </a:prstGeom>
        </p:spPr>
      </p:pic>
      <p:pic>
        <p:nvPicPr>
          <p:cNvPr id="47" name="Imagen 46">
            <a:extLst>
              <a:ext uri="{FF2B5EF4-FFF2-40B4-BE49-F238E27FC236}">
                <a16:creationId xmlns:a16="http://schemas.microsoft.com/office/drawing/2014/main" id="{9A95A44A-A2B1-484C-A494-15F95BAD81A4}"/>
              </a:ext>
            </a:extLst>
          </p:cNvPr>
          <p:cNvPicPr>
            <a:picLocks noChangeAspect="1"/>
          </p:cNvPicPr>
          <p:nvPr userDrawn="1"/>
        </p:nvPicPr>
        <p:blipFill>
          <a:blip r:embed="rId7">
            <a:biLevel thresh="25000"/>
            <a:extLst>
              <a:ext uri="{28A0092B-C50C-407E-A947-70E740481C1C}">
                <a14:useLocalDpi xmlns:a14="http://schemas.microsoft.com/office/drawing/2010/main" val="0"/>
              </a:ext>
            </a:extLst>
          </a:blip>
          <a:stretch>
            <a:fillRect/>
          </a:stretch>
        </p:blipFill>
        <p:spPr>
          <a:xfrm>
            <a:off x="1292440" y="4586405"/>
            <a:ext cx="448123" cy="448123"/>
          </a:xfrm>
          <a:prstGeom prst="rect">
            <a:avLst/>
          </a:prstGeom>
        </p:spPr>
      </p:pic>
      <p:pic>
        <p:nvPicPr>
          <p:cNvPr id="48" name="Imagen 47">
            <a:extLst>
              <a:ext uri="{FF2B5EF4-FFF2-40B4-BE49-F238E27FC236}">
                <a16:creationId xmlns:a16="http://schemas.microsoft.com/office/drawing/2014/main" id="{AF1A248C-BCDC-47D2-BB8D-7CB3C45471DB}"/>
              </a:ext>
            </a:extLst>
          </p:cNvPr>
          <p:cNvPicPr>
            <a:picLocks noChangeAspect="1"/>
          </p:cNvPicPr>
          <p:nvPr userDrawn="1"/>
        </p:nvPicPr>
        <p:blipFill>
          <a:blip r:embed="rId8">
            <a:biLevel thresh="25000"/>
            <a:extLst>
              <a:ext uri="{28A0092B-C50C-407E-A947-70E740481C1C}">
                <a14:useLocalDpi xmlns:a14="http://schemas.microsoft.com/office/drawing/2010/main" val="0"/>
              </a:ext>
            </a:extLst>
          </a:blip>
          <a:stretch>
            <a:fillRect/>
          </a:stretch>
        </p:blipFill>
        <p:spPr>
          <a:xfrm>
            <a:off x="1318033" y="5156526"/>
            <a:ext cx="448121" cy="448121"/>
          </a:xfrm>
          <a:prstGeom prst="rect">
            <a:avLst/>
          </a:prstGeom>
        </p:spPr>
      </p:pic>
      <p:pic>
        <p:nvPicPr>
          <p:cNvPr id="49" name="Imagen 48">
            <a:extLst>
              <a:ext uri="{FF2B5EF4-FFF2-40B4-BE49-F238E27FC236}">
                <a16:creationId xmlns:a16="http://schemas.microsoft.com/office/drawing/2014/main" id="{760DFF17-A614-41A7-9FDE-016A2726E2AA}"/>
              </a:ext>
            </a:extLst>
          </p:cNvPr>
          <p:cNvPicPr>
            <a:picLocks noChangeAspect="1"/>
          </p:cNvPicPr>
          <p:nvPr userDrawn="1"/>
        </p:nvPicPr>
        <p:blipFill>
          <a:blip r:embed="rId9">
            <a:biLevel thresh="25000"/>
            <a:extLst>
              <a:ext uri="{28A0092B-C50C-407E-A947-70E740481C1C}">
                <a14:useLocalDpi xmlns:a14="http://schemas.microsoft.com/office/drawing/2010/main" val="0"/>
              </a:ext>
            </a:extLst>
          </a:blip>
          <a:stretch>
            <a:fillRect/>
          </a:stretch>
        </p:blipFill>
        <p:spPr>
          <a:xfrm>
            <a:off x="1330294" y="5726645"/>
            <a:ext cx="448121" cy="448121"/>
          </a:xfrm>
          <a:prstGeom prst="rect">
            <a:avLst/>
          </a:prstGeom>
        </p:spPr>
      </p:pic>
      <p:sp>
        <p:nvSpPr>
          <p:cNvPr id="50" name="21 CuadroTexto">
            <a:extLst>
              <a:ext uri="{FF2B5EF4-FFF2-40B4-BE49-F238E27FC236}">
                <a16:creationId xmlns:a16="http://schemas.microsoft.com/office/drawing/2014/main" id="{4C2C5F00-F665-44DF-8564-FB9728C210EB}"/>
              </a:ext>
            </a:extLst>
          </p:cNvPr>
          <p:cNvSpPr txBox="1"/>
          <p:nvPr userDrawn="1"/>
        </p:nvSpPr>
        <p:spPr>
          <a:xfrm>
            <a:off x="1791115" y="3502005"/>
            <a:ext cx="2963436" cy="307777"/>
          </a:xfrm>
          <a:prstGeom prst="rect">
            <a:avLst/>
          </a:prstGeom>
          <a:noFill/>
        </p:spPr>
        <p:txBody>
          <a:bodyPr wrap="square" rtlCol="0">
            <a:spAutoFit/>
          </a:bodyPr>
          <a:lstStyle/>
          <a:p>
            <a:r>
              <a:rPr lang="es-ES" sz="1400" dirty="0">
                <a:solidFill>
                  <a:prstClr val="white"/>
                </a:solidFill>
                <a:latin typeface="Barlow Semi Condensed" panose="00000506000000000000" pitchFamily="2" charset="0"/>
                <a:cs typeface="CapsuulaRegular"/>
              </a:rPr>
              <a:t>www.github.com/zerolynx</a:t>
            </a:r>
          </a:p>
        </p:txBody>
      </p:sp>
      <p:sp>
        <p:nvSpPr>
          <p:cNvPr id="52" name="21 CuadroTexto">
            <a:extLst>
              <a:ext uri="{FF2B5EF4-FFF2-40B4-BE49-F238E27FC236}">
                <a16:creationId xmlns:a16="http://schemas.microsoft.com/office/drawing/2014/main" id="{54DE8E17-64C4-4600-8882-FAAE1D0490EE}"/>
              </a:ext>
            </a:extLst>
          </p:cNvPr>
          <p:cNvSpPr txBox="1"/>
          <p:nvPr userDrawn="1"/>
        </p:nvSpPr>
        <p:spPr>
          <a:xfrm>
            <a:off x="1791115" y="4059476"/>
            <a:ext cx="2963436" cy="307777"/>
          </a:xfrm>
          <a:prstGeom prst="rect">
            <a:avLst/>
          </a:prstGeom>
          <a:noFill/>
        </p:spPr>
        <p:txBody>
          <a:bodyPr wrap="square" rtlCol="0">
            <a:spAutoFit/>
          </a:bodyPr>
          <a:lstStyle/>
          <a:p>
            <a:r>
              <a:rPr lang="es-ES" sz="1400" dirty="0">
                <a:solidFill>
                  <a:prstClr val="white"/>
                </a:solidFill>
                <a:latin typeface="Barlow Semi Condensed" panose="00000506000000000000" pitchFamily="2" charset="0"/>
                <a:cs typeface="CapsuulaRegular"/>
              </a:rPr>
              <a:t>www.linkedin.com/company/zerolynx</a:t>
            </a:r>
          </a:p>
        </p:txBody>
      </p:sp>
      <p:sp>
        <p:nvSpPr>
          <p:cNvPr id="53" name="21 CuadroTexto">
            <a:extLst>
              <a:ext uri="{FF2B5EF4-FFF2-40B4-BE49-F238E27FC236}">
                <a16:creationId xmlns:a16="http://schemas.microsoft.com/office/drawing/2014/main" id="{40A2F019-5D6D-4CC2-8BA1-F3FCBDCBAFCD}"/>
              </a:ext>
            </a:extLst>
          </p:cNvPr>
          <p:cNvSpPr txBox="1"/>
          <p:nvPr userDrawn="1"/>
        </p:nvSpPr>
        <p:spPr>
          <a:xfrm>
            <a:off x="1800679" y="4636354"/>
            <a:ext cx="2963436" cy="307777"/>
          </a:xfrm>
          <a:prstGeom prst="rect">
            <a:avLst/>
          </a:prstGeom>
          <a:noFill/>
        </p:spPr>
        <p:txBody>
          <a:bodyPr wrap="square" rtlCol="0">
            <a:spAutoFit/>
          </a:bodyPr>
          <a:lstStyle/>
          <a:p>
            <a:r>
              <a:rPr lang="es-ES" sz="1400" dirty="0">
                <a:solidFill>
                  <a:prstClr val="white"/>
                </a:solidFill>
                <a:latin typeface="Barlow Semi Condensed" panose="00000506000000000000" pitchFamily="2" charset="0"/>
                <a:cs typeface="CapsuulaRegular"/>
              </a:rPr>
              <a:t>@ZerolynxOficial</a:t>
            </a:r>
          </a:p>
        </p:txBody>
      </p:sp>
      <p:sp>
        <p:nvSpPr>
          <p:cNvPr id="54" name="21 CuadroTexto">
            <a:extLst>
              <a:ext uri="{FF2B5EF4-FFF2-40B4-BE49-F238E27FC236}">
                <a16:creationId xmlns:a16="http://schemas.microsoft.com/office/drawing/2014/main" id="{14EE3955-846F-4E34-AD1E-DCCF0402208B}"/>
              </a:ext>
            </a:extLst>
          </p:cNvPr>
          <p:cNvSpPr txBox="1"/>
          <p:nvPr userDrawn="1"/>
        </p:nvSpPr>
        <p:spPr>
          <a:xfrm>
            <a:off x="1800679" y="5207916"/>
            <a:ext cx="2963436" cy="307777"/>
          </a:xfrm>
          <a:prstGeom prst="rect">
            <a:avLst/>
          </a:prstGeom>
          <a:noFill/>
        </p:spPr>
        <p:txBody>
          <a:bodyPr wrap="square" rtlCol="0">
            <a:spAutoFit/>
          </a:bodyPr>
          <a:lstStyle/>
          <a:p>
            <a:r>
              <a:rPr lang="es-ES" sz="1400" dirty="0" err="1">
                <a:solidFill>
                  <a:prstClr val="white"/>
                </a:solidFill>
                <a:latin typeface="Barlow Semi Condensed" panose="00000506000000000000" pitchFamily="2" charset="0"/>
                <a:cs typeface="CapsuulaRegular"/>
              </a:rPr>
              <a:t>Zerolynx</a:t>
            </a:r>
            <a:r>
              <a:rPr lang="es-ES" sz="1400" dirty="0">
                <a:solidFill>
                  <a:prstClr val="white"/>
                </a:solidFill>
                <a:latin typeface="Barlow Semi Condensed" panose="00000506000000000000" pitchFamily="2" charset="0"/>
                <a:cs typeface="CapsuulaRegular"/>
              </a:rPr>
              <a:t> Oficial</a:t>
            </a:r>
          </a:p>
        </p:txBody>
      </p:sp>
      <p:sp>
        <p:nvSpPr>
          <p:cNvPr id="55" name="21 CuadroTexto">
            <a:extLst>
              <a:ext uri="{FF2B5EF4-FFF2-40B4-BE49-F238E27FC236}">
                <a16:creationId xmlns:a16="http://schemas.microsoft.com/office/drawing/2014/main" id="{ECB4EAAD-A249-4053-AF47-1E30764D22FD}"/>
              </a:ext>
            </a:extLst>
          </p:cNvPr>
          <p:cNvSpPr txBox="1"/>
          <p:nvPr userDrawn="1"/>
        </p:nvSpPr>
        <p:spPr>
          <a:xfrm>
            <a:off x="1800679" y="5769860"/>
            <a:ext cx="2963436" cy="307777"/>
          </a:xfrm>
          <a:prstGeom prst="rect">
            <a:avLst/>
          </a:prstGeom>
          <a:noFill/>
        </p:spPr>
        <p:txBody>
          <a:bodyPr wrap="square" rtlCol="0">
            <a:spAutoFit/>
          </a:bodyPr>
          <a:lstStyle/>
          <a:p>
            <a:r>
              <a:rPr lang="es-ES" sz="1400" dirty="0">
                <a:solidFill>
                  <a:prstClr val="white"/>
                </a:solidFill>
                <a:latin typeface="Barlow Semi Condensed" panose="00000506000000000000" pitchFamily="2" charset="0"/>
                <a:cs typeface="CapsuulaRegular"/>
              </a:rPr>
              <a:t>blog.zerolynx.com</a:t>
            </a:r>
          </a:p>
        </p:txBody>
      </p:sp>
      <p:pic>
        <p:nvPicPr>
          <p:cNvPr id="58" name="Gráfico 57">
            <a:extLst>
              <a:ext uri="{FF2B5EF4-FFF2-40B4-BE49-F238E27FC236}">
                <a16:creationId xmlns:a16="http://schemas.microsoft.com/office/drawing/2014/main" id="{8DF3B03E-27C2-4290-BB88-1393619F7DE8}"/>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7741577" y="467605"/>
            <a:ext cx="3826536" cy="1207969"/>
          </a:xfrm>
          <a:prstGeom prst="rect">
            <a:avLst/>
          </a:prstGeom>
        </p:spPr>
      </p:pic>
      <p:sp>
        <p:nvSpPr>
          <p:cNvPr id="59" name="Título 1">
            <a:extLst>
              <a:ext uri="{FF2B5EF4-FFF2-40B4-BE49-F238E27FC236}">
                <a16:creationId xmlns:a16="http://schemas.microsoft.com/office/drawing/2014/main" id="{AFBEC730-6113-4B13-B48C-FC7777D1B62B}"/>
              </a:ext>
            </a:extLst>
          </p:cNvPr>
          <p:cNvSpPr txBox="1">
            <a:spLocks/>
          </p:cNvSpPr>
          <p:nvPr userDrawn="1"/>
        </p:nvSpPr>
        <p:spPr>
          <a:xfrm>
            <a:off x="572486" y="520861"/>
            <a:ext cx="4706579" cy="77099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600" dirty="0">
                <a:solidFill>
                  <a:schemeClr val="bg1"/>
                </a:solidFill>
                <a:latin typeface="Barlow Semi Condensed SemiBold" panose="00000706000000000000" pitchFamily="2" charset="0"/>
              </a:rPr>
              <a:t>Contáctanos</a:t>
            </a:r>
          </a:p>
        </p:txBody>
      </p:sp>
    </p:spTree>
    <p:extLst>
      <p:ext uri="{BB962C8B-B14F-4D97-AF65-F5344CB8AC3E}">
        <p14:creationId xmlns:p14="http://schemas.microsoft.com/office/powerpoint/2010/main" val="30913543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áctanos2">
    <p:spTree>
      <p:nvGrpSpPr>
        <p:cNvPr id="1" name=""/>
        <p:cNvGrpSpPr/>
        <p:nvPr/>
      </p:nvGrpSpPr>
      <p:grpSpPr>
        <a:xfrm>
          <a:off x="0" y="0"/>
          <a:ext cx="0" cy="0"/>
          <a:chOff x="0" y="0"/>
          <a:chExt cx="0" cy="0"/>
        </a:xfrm>
      </p:grpSpPr>
      <p:sp>
        <p:nvSpPr>
          <p:cNvPr id="29" name="Marcador de pie de página 2">
            <a:extLst>
              <a:ext uri="{FF2B5EF4-FFF2-40B4-BE49-F238E27FC236}">
                <a16:creationId xmlns:a16="http://schemas.microsoft.com/office/drawing/2014/main" id="{BAF7FD1C-F0D6-4448-BBB1-016840652668}"/>
              </a:ext>
            </a:extLst>
          </p:cNvPr>
          <p:cNvSpPr txBox="1">
            <a:spLocks/>
          </p:cNvSpPr>
          <p:nvPr userDrawn="1"/>
        </p:nvSpPr>
        <p:spPr>
          <a:xfrm>
            <a:off x="4038600" y="6365732"/>
            <a:ext cx="4114800" cy="365125"/>
          </a:xfrm>
          <a:prstGeom prst="rect">
            <a:avLst/>
          </a:prstGeom>
        </p:spPr>
        <p:txBody>
          <a:bodyPr vert="horz" lIns="91440" tIns="45720" rIns="91440" bIns="45720" rtlCol="0" anchor="ct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ES">
              <a:solidFill>
                <a:prstClr val="black">
                  <a:tint val="75000"/>
                </a:prstClr>
              </a:solidFill>
              <a:latin typeface="Barlow Semi Condensed Light" panose="00000406000000000000" pitchFamily="2" charset="0"/>
            </a:endParaRPr>
          </a:p>
          <a:p>
            <a:r>
              <a:rPr lang="es-ES">
                <a:solidFill>
                  <a:prstClr val="black">
                    <a:tint val="75000"/>
                  </a:prstClr>
                </a:solidFill>
                <a:latin typeface="Barlow Semi Condensed Light" panose="00000406000000000000" pitchFamily="2" charset="0"/>
              </a:rPr>
              <a:t>www.zerolynx.com</a:t>
            </a:r>
          </a:p>
          <a:p>
            <a:endParaRPr lang="es-ES" dirty="0">
              <a:solidFill>
                <a:prstClr val="black">
                  <a:tint val="75000"/>
                </a:prstClr>
              </a:solidFill>
              <a:latin typeface="Barlow Semi Condensed"/>
            </a:endParaRPr>
          </a:p>
        </p:txBody>
      </p:sp>
      <p:sp>
        <p:nvSpPr>
          <p:cNvPr id="31" name="Marcador de número de diapositiva 3">
            <a:extLst>
              <a:ext uri="{FF2B5EF4-FFF2-40B4-BE49-F238E27FC236}">
                <a16:creationId xmlns:a16="http://schemas.microsoft.com/office/drawing/2014/main" id="{8E823D63-898D-4D63-AE0F-941C73DB5428}"/>
              </a:ext>
            </a:extLst>
          </p:cNvPr>
          <p:cNvSpPr txBox="1">
            <a:spLocks/>
          </p:cNvSpPr>
          <p:nvPr userDrawn="1"/>
        </p:nvSpPr>
        <p:spPr>
          <a:xfrm>
            <a:off x="11456074" y="6349783"/>
            <a:ext cx="481863" cy="363252"/>
          </a:xfrm>
          <a:prstGeom prst="rect">
            <a:avLst/>
          </a:prstGeom>
        </p:spPr>
        <p:txBody>
          <a:bodyPr vert="horz" lIns="91440" tIns="45720" rIns="91440" bIns="45720" rtlCol="0" anchor="ctr"/>
          <a:lstStyle>
            <a:defPPr>
              <a:defRPr lang="es-ES"/>
            </a:defPPr>
            <a:lvl1pPr marL="0" algn="r" defTabSz="914400" rtl="0" eaLnBrk="1" latinLnBrk="0" hangingPunct="1">
              <a:defRPr sz="1200" kern="1200">
                <a:solidFill>
                  <a:schemeClr val="bg1"/>
                </a:solidFill>
                <a:latin typeface="Barlow Semi Condensed" panose="00000506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C1362AD-25E3-4472-B47A-68C0FD1E1CD8}" type="slidenum">
              <a:rPr kumimoji="0" lang="es-ES" sz="1200" b="0" i="0" u="none" strike="noStrike" kern="1200" cap="none" spc="0" normalizeH="0" baseline="0" noProof="0" smtClean="0">
                <a:ln>
                  <a:noFill/>
                </a:ln>
                <a:solidFill>
                  <a:prstClr val="white"/>
                </a:solidFill>
                <a:effectLst/>
                <a:uLnTx/>
                <a:uFillTx/>
                <a:latin typeface="Barlow Semi Condensed" panose="00000506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ES" sz="1200" b="0" i="0" u="none" strike="noStrike" kern="1200" cap="none" spc="0" normalizeH="0" baseline="0" noProof="0" dirty="0">
              <a:ln>
                <a:noFill/>
              </a:ln>
              <a:solidFill>
                <a:prstClr val="white"/>
              </a:solidFill>
              <a:effectLst/>
              <a:uLnTx/>
              <a:uFillTx/>
              <a:latin typeface="Barlow Semi Condensed" panose="00000506000000000000" pitchFamily="2" charset="0"/>
              <a:ea typeface="+mn-ea"/>
              <a:cs typeface="+mn-cs"/>
            </a:endParaRPr>
          </a:p>
        </p:txBody>
      </p:sp>
      <p:pic>
        <p:nvPicPr>
          <p:cNvPr id="32" name="Gráfico 31">
            <a:extLst>
              <a:ext uri="{FF2B5EF4-FFF2-40B4-BE49-F238E27FC236}">
                <a16:creationId xmlns:a16="http://schemas.microsoft.com/office/drawing/2014/main" id="{238C1899-6E89-443B-8640-96F547B00F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5375" t="16085" r="15740" b="31169"/>
          <a:stretch/>
        </p:blipFill>
        <p:spPr>
          <a:xfrm>
            <a:off x="-1" y="-1"/>
            <a:ext cx="12192001" cy="6858001"/>
          </a:xfrm>
          <a:prstGeom prst="rect">
            <a:avLst/>
          </a:prstGeom>
        </p:spPr>
      </p:pic>
      <p:sp>
        <p:nvSpPr>
          <p:cNvPr id="33" name="10 CuadroTexto">
            <a:extLst>
              <a:ext uri="{FF2B5EF4-FFF2-40B4-BE49-F238E27FC236}">
                <a16:creationId xmlns:a16="http://schemas.microsoft.com/office/drawing/2014/main" id="{88FE4317-F36E-48DE-B860-78E2018D45CE}"/>
              </a:ext>
            </a:extLst>
          </p:cNvPr>
          <p:cNvSpPr txBox="1"/>
          <p:nvPr userDrawn="1"/>
        </p:nvSpPr>
        <p:spPr>
          <a:xfrm>
            <a:off x="39155" y="6453944"/>
            <a:ext cx="12086169" cy="169277"/>
          </a:xfrm>
          <a:prstGeom prst="rect">
            <a:avLst/>
          </a:prstGeom>
          <a:noFill/>
        </p:spPr>
        <p:txBody>
          <a:bodyPr wrap="square" rtlCol="0">
            <a:spAutoFit/>
          </a:bodyPr>
          <a:lstStyle/>
          <a:p>
            <a:pPr algn="ctr"/>
            <a:r>
              <a:rPr lang="es-ES" sz="500" dirty="0">
                <a:solidFill>
                  <a:srgbClr val="1D273F"/>
                </a:solidFill>
                <a:latin typeface="Barlow Semi Condensed" panose="00000506000000000000" pitchFamily="2" charset="0"/>
                <a:cs typeface="Candara"/>
              </a:rPr>
              <a:t>© 2022 Zerolynx S.L. Sociedad española de responsabilidad limitada. Todos los derechos reservados. Zerolynx y sus logotipos son marcas registradas por Zerolynx S.L</a:t>
            </a:r>
            <a:r>
              <a:rPr lang="es-ES" sz="500" dirty="0">
                <a:solidFill>
                  <a:srgbClr val="1D273F"/>
                </a:solidFill>
                <a:latin typeface="Barlow Semi Condensed" panose="00000506000000000000" pitchFamily="2" charset="0"/>
              </a:rPr>
              <a:t>. La información </a:t>
            </a:r>
            <a:r>
              <a:rPr lang="es-ES" sz="500" dirty="0">
                <a:solidFill>
                  <a:srgbClr val="1D273F"/>
                </a:solidFill>
                <a:latin typeface="Barlow Semi Condensed" panose="00000506000000000000" pitchFamily="2" charset="0"/>
                <a:cs typeface="Candara"/>
              </a:rPr>
              <a:t>contenida aquí es de carácter informativo. Para solicitar una cotización de un servicio debe contactar con el equipo comercial de </a:t>
            </a:r>
            <a:r>
              <a:rPr lang="es-ES" sz="500" dirty="0" err="1">
                <a:solidFill>
                  <a:srgbClr val="1D273F"/>
                </a:solidFill>
                <a:latin typeface="Barlow Semi Condensed" panose="00000506000000000000" pitchFamily="2" charset="0"/>
                <a:cs typeface="Candara"/>
              </a:rPr>
              <a:t>Zerolynx</a:t>
            </a:r>
            <a:r>
              <a:rPr lang="es-ES" sz="500" dirty="0">
                <a:solidFill>
                  <a:prstClr val="black"/>
                </a:solidFill>
                <a:latin typeface="Capsuula" panose="02000506000000020004" pitchFamily="2" charset="0"/>
                <a:cs typeface="Candara"/>
              </a:rPr>
              <a:t>.</a:t>
            </a:r>
          </a:p>
        </p:txBody>
      </p:sp>
      <p:pic>
        <p:nvPicPr>
          <p:cNvPr id="34" name="Imagen 33">
            <a:extLst>
              <a:ext uri="{FF2B5EF4-FFF2-40B4-BE49-F238E27FC236}">
                <a16:creationId xmlns:a16="http://schemas.microsoft.com/office/drawing/2014/main" id="{9E1900BC-56C6-49D5-A369-0280DD54072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92439" y="2881697"/>
            <a:ext cx="448123" cy="448123"/>
          </a:xfrm>
          <a:prstGeom prst="rect">
            <a:avLst/>
          </a:prstGeom>
        </p:spPr>
      </p:pic>
      <p:pic>
        <p:nvPicPr>
          <p:cNvPr id="35" name="Imagen 34">
            <a:extLst>
              <a:ext uri="{FF2B5EF4-FFF2-40B4-BE49-F238E27FC236}">
                <a16:creationId xmlns:a16="http://schemas.microsoft.com/office/drawing/2014/main" id="{17E47D3E-D633-4F32-BF94-2E2121CEF9C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292440" y="3435871"/>
            <a:ext cx="448123" cy="448123"/>
          </a:xfrm>
          <a:prstGeom prst="rect">
            <a:avLst/>
          </a:prstGeom>
        </p:spPr>
      </p:pic>
      <p:sp>
        <p:nvSpPr>
          <p:cNvPr id="37" name="21 CuadroTexto">
            <a:extLst>
              <a:ext uri="{FF2B5EF4-FFF2-40B4-BE49-F238E27FC236}">
                <a16:creationId xmlns:a16="http://schemas.microsoft.com/office/drawing/2014/main" id="{8B86F88D-FFE5-476C-9813-B3F0E1D2A25B}"/>
              </a:ext>
            </a:extLst>
          </p:cNvPr>
          <p:cNvSpPr txBox="1"/>
          <p:nvPr userDrawn="1"/>
        </p:nvSpPr>
        <p:spPr>
          <a:xfrm>
            <a:off x="1793437" y="2901758"/>
            <a:ext cx="2963436" cy="307777"/>
          </a:xfrm>
          <a:prstGeom prst="rect">
            <a:avLst/>
          </a:prstGeom>
          <a:noFill/>
        </p:spPr>
        <p:txBody>
          <a:bodyPr wrap="square" rtlCol="0">
            <a:spAutoFit/>
          </a:bodyPr>
          <a:lstStyle/>
          <a:p>
            <a:r>
              <a:rPr lang="es-ES" sz="1400" dirty="0">
                <a:solidFill>
                  <a:srgbClr val="0F70B7"/>
                </a:solidFill>
                <a:latin typeface="Barlow Semi Condensed" panose="00000506000000000000" pitchFamily="2" charset="0"/>
                <a:cs typeface="CapsuulaRegular"/>
              </a:rPr>
              <a:t>www.zerolynx.com</a:t>
            </a:r>
          </a:p>
        </p:txBody>
      </p:sp>
      <p:pic>
        <p:nvPicPr>
          <p:cNvPr id="38" name="Imagen 37">
            <a:extLst>
              <a:ext uri="{FF2B5EF4-FFF2-40B4-BE49-F238E27FC236}">
                <a16:creationId xmlns:a16="http://schemas.microsoft.com/office/drawing/2014/main" id="{C465C24E-3226-45B1-A199-1B4517314A2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292441" y="4016283"/>
            <a:ext cx="448122" cy="448122"/>
          </a:xfrm>
          <a:prstGeom prst="rect">
            <a:avLst/>
          </a:prstGeom>
        </p:spPr>
      </p:pic>
      <p:pic>
        <p:nvPicPr>
          <p:cNvPr id="39" name="Imagen 38">
            <a:extLst>
              <a:ext uri="{FF2B5EF4-FFF2-40B4-BE49-F238E27FC236}">
                <a16:creationId xmlns:a16="http://schemas.microsoft.com/office/drawing/2014/main" id="{5BB20731-27E3-45AA-B5C8-9E5B818337E7}"/>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292440" y="4586405"/>
            <a:ext cx="448123" cy="448123"/>
          </a:xfrm>
          <a:prstGeom prst="rect">
            <a:avLst/>
          </a:prstGeom>
        </p:spPr>
      </p:pic>
      <p:pic>
        <p:nvPicPr>
          <p:cNvPr id="40" name="Imagen 39">
            <a:extLst>
              <a:ext uri="{FF2B5EF4-FFF2-40B4-BE49-F238E27FC236}">
                <a16:creationId xmlns:a16="http://schemas.microsoft.com/office/drawing/2014/main" id="{4D50243F-3F01-4AA2-B7A6-634C142D28CA}"/>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318033" y="5156526"/>
            <a:ext cx="448121" cy="448121"/>
          </a:xfrm>
          <a:prstGeom prst="rect">
            <a:avLst/>
          </a:prstGeom>
        </p:spPr>
      </p:pic>
      <p:pic>
        <p:nvPicPr>
          <p:cNvPr id="41" name="Imagen 40">
            <a:extLst>
              <a:ext uri="{FF2B5EF4-FFF2-40B4-BE49-F238E27FC236}">
                <a16:creationId xmlns:a16="http://schemas.microsoft.com/office/drawing/2014/main" id="{07E0AB9E-F345-4A77-8AFA-DB05FEE0E355}"/>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342994" y="5726645"/>
            <a:ext cx="448121" cy="448121"/>
          </a:xfrm>
          <a:prstGeom prst="rect">
            <a:avLst/>
          </a:prstGeom>
        </p:spPr>
      </p:pic>
      <p:sp>
        <p:nvSpPr>
          <p:cNvPr id="42" name="21 CuadroTexto">
            <a:extLst>
              <a:ext uri="{FF2B5EF4-FFF2-40B4-BE49-F238E27FC236}">
                <a16:creationId xmlns:a16="http://schemas.microsoft.com/office/drawing/2014/main" id="{E76B2524-BAE1-4525-9AA2-01B1FDC2C698}"/>
              </a:ext>
            </a:extLst>
          </p:cNvPr>
          <p:cNvSpPr txBox="1"/>
          <p:nvPr userDrawn="1"/>
        </p:nvSpPr>
        <p:spPr>
          <a:xfrm>
            <a:off x="1791115" y="3509795"/>
            <a:ext cx="2963436" cy="307777"/>
          </a:xfrm>
          <a:prstGeom prst="rect">
            <a:avLst/>
          </a:prstGeom>
          <a:noFill/>
        </p:spPr>
        <p:txBody>
          <a:bodyPr wrap="square" rtlCol="0">
            <a:spAutoFit/>
          </a:bodyPr>
          <a:lstStyle/>
          <a:p>
            <a:r>
              <a:rPr lang="es-ES" sz="1400" dirty="0">
                <a:solidFill>
                  <a:srgbClr val="0F70B7"/>
                </a:solidFill>
                <a:latin typeface="Barlow Semi Condensed" panose="00000506000000000000" pitchFamily="2" charset="0"/>
                <a:cs typeface="CapsuulaRegular"/>
              </a:rPr>
              <a:t>www.github.com/zerolynx</a:t>
            </a:r>
          </a:p>
        </p:txBody>
      </p:sp>
      <p:sp>
        <p:nvSpPr>
          <p:cNvPr id="44" name="21 CuadroTexto">
            <a:extLst>
              <a:ext uri="{FF2B5EF4-FFF2-40B4-BE49-F238E27FC236}">
                <a16:creationId xmlns:a16="http://schemas.microsoft.com/office/drawing/2014/main" id="{9557D026-FA3F-406E-8986-3DC32A70EAF6}"/>
              </a:ext>
            </a:extLst>
          </p:cNvPr>
          <p:cNvSpPr txBox="1"/>
          <p:nvPr userDrawn="1"/>
        </p:nvSpPr>
        <p:spPr>
          <a:xfrm>
            <a:off x="1791115" y="4064792"/>
            <a:ext cx="2963436" cy="307777"/>
          </a:xfrm>
          <a:prstGeom prst="rect">
            <a:avLst/>
          </a:prstGeom>
          <a:noFill/>
        </p:spPr>
        <p:txBody>
          <a:bodyPr wrap="square" rtlCol="0">
            <a:spAutoFit/>
          </a:bodyPr>
          <a:lstStyle/>
          <a:p>
            <a:r>
              <a:rPr lang="es-ES" sz="1400" dirty="0">
                <a:solidFill>
                  <a:srgbClr val="0F70B7"/>
                </a:solidFill>
                <a:latin typeface="Barlow Semi Condensed" panose="00000506000000000000" pitchFamily="2" charset="0"/>
                <a:cs typeface="CapsuulaRegular"/>
              </a:rPr>
              <a:t>www.linkedin.com/company/zerolynx</a:t>
            </a:r>
          </a:p>
        </p:txBody>
      </p:sp>
      <p:sp>
        <p:nvSpPr>
          <p:cNvPr id="45" name="21 CuadroTexto">
            <a:extLst>
              <a:ext uri="{FF2B5EF4-FFF2-40B4-BE49-F238E27FC236}">
                <a16:creationId xmlns:a16="http://schemas.microsoft.com/office/drawing/2014/main" id="{6DEB9AD5-2B61-4AD2-9D53-A968203A51FC}"/>
              </a:ext>
            </a:extLst>
          </p:cNvPr>
          <p:cNvSpPr txBox="1"/>
          <p:nvPr userDrawn="1"/>
        </p:nvSpPr>
        <p:spPr>
          <a:xfrm>
            <a:off x="1800679" y="4620406"/>
            <a:ext cx="2963436" cy="307777"/>
          </a:xfrm>
          <a:prstGeom prst="rect">
            <a:avLst/>
          </a:prstGeom>
          <a:noFill/>
        </p:spPr>
        <p:txBody>
          <a:bodyPr wrap="square" rtlCol="0">
            <a:spAutoFit/>
          </a:bodyPr>
          <a:lstStyle/>
          <a:p>
            <a:r>
              <a:rPr lang="es-ES" sz="1400" dirty="0">
                <a:solidFill>
                  <a:srgbClr val="0F70B7"/>
                </a:solidFill>
                <a:latin typeface="Barlow Semi Condensed" panose="00000506000000000000" pitchFamily="2" charset="0"/>
                <a:cs typeface="CapsuulaRegular"/>
              </a:rPr>
              <a:t>@ZerolynxOficial</a:t>
            </a:r>
          </a:p>
        </p:txBody>
      </p:sp>
      <p:sp>
        <p:nvSpPr>
          <p:cNvPr id="46" name="21 CuadroTexto">
            <a:extLst>
              <a:ext uri="{FF2B5EF4-FFF2-40B4-BE49-F238E27FC236}">
                <a16:creationId xmlns:a16="http://schemas.microsoft.com/office/drawing/2014/main" id="{5E536A51-1D40-49DD-B756-680E426C5191}"/>
              </a:ext>
            </a:extLst>
          </p:cNvPr>
          <p:cNvSpPr txBox="1"/>
          <p:nvPr userDrawn="1"/>
        </p:nvSpPr>
        <p:spPr>
          <a:xfrm>
            <a:off x="1800679" y="5207916"/>
            <a:ext cx="2963436" cy="307777"/>
          </a:xfrm>
          <a:prstGeom prst="rect">
            <a:avLst/>
          </a:prstGeom>
          <a:noFill/>
        </p:spPr>
        <p:txBody>
          <a:bodyPr wrap="square" rtlCol="0">
            <a:spAutoFit/>
          </a:bodyPr>
          <a:lstStyle/>
          <a:p>
            <a:r>
              <a:rPr lang="es-ES" sz="1400" dirty="0" err="1">
                <a:solidFill>
                  <a:srgbClr val="0F70B7"/>
                </a:solidFill>
                <a:latin typeface="Barlow Semi Condensed" panose="00000506000000000000" pitchFamily="2" charset="0"/>
                <a:cs typeface="CapsuulaRegular"/>
              </a:rPr>
              <a:t>Zerolynx</a:t>
            </a:r>
            <a:r>
              <a:rPr lang="es-ES" sz="1400" dirty="0">
                <a:solidFill>
                  <a:srgbClr val="0F70B7"/>
                </a:solidFill>
                <a:latin typeface="Barlow Semi Condensed" panose="00000506000000000000" pitchFamily="2" charset="0"/>
                <a:cs typeface="CapsuulaRegular"/>
              </a:rPr>
              <a:t> Oficial</a:t>
            </a:r>
          </a:p>
        </p:txBody>
      </p:sp>
      <p:sp>
        <p:nvSpPr>
          <p:cNvPr id="47" name="21 CuadroTexto">
            <a:extLst>
              <a:ext uri="{FF2B5EF4-FFF2-40B4-BE49-F238E27FC236}">
                <a16:creationId xmlns:a16="http://schemas.microsoft.com/office/drawing/2014/main" id="{BBB5CF5C-6720-40F5-915B-7A938CFBBF3A}"/>
              </a:ext>
            </a:extLst>
          </p:cNvPr>
          <p:cNvSpPr txBox="1"/>
          <p:nvPr userDrawn="1"/>
        </p:nvSpPr>
        <p:spPr>
          <a:xfrm>
            <a:off x="1800679" y="5764544"/>
            <a:ext cx="2963436" cy="307777"/>
          </a:xfrm>
          <a:prstGeom prst="rect">
            <a:avLst/>
          </a:prstGeom>
          <a:noFill/>
        </p:spPr>
        <p:txBody>
          <a:bodyPr wrap="square" rtlCol="0">
            <a:spAutoFit/>
          </a:bodyPr>
          <a:lstStyle/>
          <a:p>
            <a:r>
              <a:rPr lang="es-ES" sz="1400" dirty="0">
                <a:solidFill>
                  <a:srgbClr val="0F70B7"/>
                </a:solidFill>
                <a:latin typeface="Barlow Semi Condensed" panose="00000506000000000000" pitchFamily="2" charset="0"/>
                <a:cs typeface="CapsuulaRegular"/>
              </a:rPr>
              <a:t>blog.zerolynx.com</a:t>
            </a:r>
          </a:p>
        </p:txBody>
      </p:sp>
      <p:pic>
        <p:nvPicPr>
          <p:cNvPr id="50" name="Gráfico 49">
            <a:extLst>
              <a:ext uri="{FF2B5EF4-FFF2-40B4-BE49-F238E27FC236}">
                <a16:creationId xmlns:a16="http://schemas.microsoft.com/office/drawing/2014/main" id="{0862514E-2909-444A-903F-404C0BC7C48A}"/>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7741577" y="467605"/>
            <a:ext cx="3826536" cy="1207969"/>
          </a:xfrm>
          <a:prstGeom prst="rect">
            <a:avLst/>
          </a:prstGeom>
        </p:spPr>
      </p:pic>
      <p:sp>
        <p:nvSpPr>
          <p:cNvPr id="51" name="Título 1">
            <a:extLst>
              <a:ext uri="{FF2B5EF4-FFF2-40B4-BE49-F238E27FC236}">
                <a16:creationId xmlns:a16="http://schemas.microsoft.com/office/drawing/2014/main" id="{D5299618-1D2B-4F27-9E82-4883073D47D3}"/>
              </a:ext>
            </a:extLst>
          </p:cNvPr>
          <p:cNvSpPr txBox="1">
            <a:spLocks/>
          </p:cNvSpPr>
          <p:nvPr userDrawn="1"/>
        </p:nvSpPr>
        <p:spPr>
          <a:xfrm>
            <a:off x="572486" y="520861"/>
            <a:ext cx="4706579" cy="77099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600" dirty="0">
                <a:solidFill>
                  <a:prstClr val="white"/>
                </a:solidFill>
                <a:latin typeface="Barlow Semi Condensed SemiBold" panose="00000706000000000000" pitchFamily="2" charset="0"/>
              </a:rPr>
              <a:t>Contáctanos</a:t>
            </a:r>
          </a:p>
        </p:txBody>
      </p:sp>
    </p:spTree>
    <p:extLst>
      <p:ext uri="{BB962C8B-B14F-4D97-AF65-F5344CB8AC3E}">
        <p14:creationId xmlns:p14="http://schemas.microsoft.com/office/powerpoint/2010/main" val="83248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ción1">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CD50F383-26DB-4358-BB61-FEB577C233D8}"/>
              </a:ext>
            </a:extLst>
          </p:cNvPr>
          <p:cNvSpPr>
            <a:spLocks noGrp="1"/>
          </p:cNvSpPr>
          <p:nvPr>
            <p:ph type="ftr" sz="quarter" idx="11"/>
          </p:nvPr>
        </p:nvSpPr>
        <p:spPr/>
        <p:txBody>
          <a:bodyPr/>
          <a:lstStyle/>
          <a:p>
            <a:r>
              <a:rPr lang="es-ES"/>
              <a:t> www.zerolynx.com </a:t>
            </a:r>
          </a:p>
        </p:txBody>
      </p:sp>
      <p:sp>
        <p:nvSpPr>
          <p:cNvPr id="5" name="Marcador de número de diapositiva 4">
            <a:extLst>
              <a:ext uri="{FF2B5EF4-FFF2-40B4-BE49-F238E27FC236}">
                <a16:creationId xmlns:a16="http://schemas.microsoft.com/office/drawing/2014/main" id="{B7FBC01A-05D9-4704-9499-F8BFC639FFF6}"/>
              </a:ext>
            </a:extLst>
          </p:cNvPr>
          <p:cNvSpPr>
            <a:spLocks noGrp="1"/>
          </p:cNvSpPr>
          <p:nvPr>
            <p:ph type="sldNum" sz="quarter" idx="12"/>
          </p:nvPr>
        </p:nvSpPr>
        <p:spPr/>
        <p:txBody>
          <a:bodyPr/>
          <a:lstStyle/>
          <a:p>
            <a:fld id="{3C1362AD-25E3-4472-B47A-68C0FD1E1CD8}" type="slidenum">
              <a:rPr lang="es-ES" smtClean="0"/>
              <a:t>‹Nº›</a:t>
            </a:fld>
            <a:endParaRPr lang="es-ES"/>
          </a:p>
        </p:txBody>
      </p:sp>
      <p:sp>
        <p:nvSpPr>
          <p:cNvPr id="6" name="Marcador de pie de página 3">
            <a:extLst>
              <a:ext uri="{FF2B5EF4-FFF2-40B4-BE49-F238E27FC236}">
                <a16:creationId xmlns:a16="http://schemas.microsoft.com/office/drawing/2014/main" id="{49208F07-F0C4-473F-A6BC-AAAE12539D58}"/>
              </a:ext>
            </a:extLst>
          </p:cNvPr>
          <p:cNvSpPr txBox="1">
            <a:spLocks/>
          </p:cNvSpPr>
          <p:nvPr userDrawn="1"/>
        </p:nvSpPr>
        <p:spPr>
          <a:xfrm>
            <a:off x="4038600" y="6356350"/>
            <a:ext cx="4114800" cy="365125"/>
          </a:xfrm>
          <a:prstGeom prst="rect">
            <a:avLst/>
          </a:prstGeom>
        </p:spPr>
        <p:txBody>
          <a:bodyPr vert="horz" lIns="91440" tIns="45720" rIns="91440" bIns="45720" rtlCol="0" anchor="ct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www.zerolynx.com</a:t>
            </a:r>
          </a:p>
        </p:txBody>
      </p:sp>
      <p:pic>
        <p:nvPicPr>
          <p:cNvPr id="7" name="Imagen 6">
            <a:extLst>
              <a:ext uri="{FF2B5EF4-FFF2-40B4-BE49-F238E27FC236}">
                <a16:creationId xmlns:a16="http://schemas.microsoft.com/office/drawing/2014/main" id="{DFA45247-4D6E-41FF-BB53-D4423365E478}"/>
              </a:ext>
            </a:extLst>
          </p:cNvPr>
          <p:cNvPicPr>
            <a:picLocks noChangeAspect="1"/>
          </p:cNvPicPr>
          <p:nvPr userDrawn="1"/>
        </p:nvPicPr>
        <p:blipFill rotWithShape="1">
          <a:blip r:embed="rId2">
            <a:duotone>
              <a:srgbClr val="EDEDED">
                <a:shade val="45000"/>
                <a:satMod val="135000"/>
              </a:srgbClr>
              <a:prstClr val="white"/>
            </a:duotone>
            <a:extLst>
              <a:ext uri="{28A0092B-C50C-407E-A947-70E740481C1C}">
                <a14:useLocalDpi xmlns:a14="http://schemas.microsoft.com/office/drawing/2010/main" val="0"/>
              </a:ext>
            </a:extLst>
          </a:blip>
          <a:srcRect t="7817" b="7817"/>
          <a:stretch/>
        </p:blipFill>
        <p:spPr>
          <a:xfrm>
            <a:off x="0" y="0"/>
            <a:ext cx="12191999"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Entrada de lápiz 7">
                <a:extLst>
                  <a:ext uri="{FF2B5EF4-FFF2-40B4-BE49-F238E27FC236}">
                    <a16:creationId xmlns:a16="http://schemas.microsoft.com/office/drawing/2014/main" id="{982A085D-F53E-4C7D-A75D-EBDCD0AC3E18}"/>
                  </a:ext>
                </a:extLst>
              </p14:cNvPr>
              <p14:cNvContentPartPr/>
              <p14:nvPr userDrawn="1"/>
            </p14:nvContentPartPr>
            <p14:xfrm>
              <a:off x="1029912" y="985191"/>
              <a:ext cx="3600" cy="4320"/>
            </p14:xfrm>
          </p:contentPart>
        </mc:Choice>
        <mc:Fallback xmlns="">
          <p:pic>
            <p:nvPicPr>
              <p:cNvPr id="8" name="Entrada de lápiz 7">
                <a:extLst>
                  <a:ext uri="{FF2B5EF4-FFF2-40B4-BE49-F238E27FC236}">
                    <a16:creationId xmlns:a16="http://schemas.microsoft.com/office/drawing/2014/main" id="{982A085D-F53E-4C7D-A75D-EBDCD0AC3E18}"/>
                  </a:ext>
                </a:extLst>
              </p:cNvPr>
              <p:cNvPicPr/>
              <p:nvPr/>
            </p:nvPicPr>
            <p:blipFill>
              <a:blip r:embed="rId4"/>
              <a:stretch>
                <a:fillRect/>
              </a:stretch>
            </p:blipFill>
            <p:spPr>
              <a:xfrm>
                <a:off x="1020912" y="976191"/>
                <a:ext cx="21240" cy="21960"/>
              </a:xfrm>
              <a:prstGeom prst="rect">
                <a:avLst/>
              </a:prstGeom>
            </p:spPr>
          </p:pic>
        </mc:Fallback>
      </mc:AlternateContent>
      <p:sp>
        <p:nvSpPr>
          <p:cNvPr id="9" name="Rectángulo 8">
            <a:extLst>
              <a:ext uri="{FF2B5EF4-FFF2-40B4-BE49-F238E27FC236}">
                <a16:creationId xmlns:a16="http://schemas.microsoft.com/office/drawing/2014/main" id="{626588CA-0F6B-485E-B36E-D71EB9356FA0}"/>
              </a:ext>
            </a:extLst>
          </p:cNvPr>
          <p:cNvSpPr/>
          <p:nvPr userDrawn="1"/>
        </p:nvSpPr>
        <p:spPr>
          <a:xfrm rot="5400000">
            <a:off x="3057522" y="-1368426"/>
            <a:ext cx="5168904" cy="11283948"/>
          </a:xfrm>
          <a:prstGeom prst="rect">
            <a:avLst/>
          </a:prstGeom>
          <a:solidFill>
            <a:srgbClr val="1D273F"/>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dirty="0">
              <a:ln>
                <a:noFill/>
              </a:ln>
              <a:solidFill>
                <a:srgbClr val="1E71B8"/>
              </a:solidFill>
              <a:effectLst/>
              <a:uLnTx/>
              <a:uFillTx/>
              <a:latin typeface="Calibri" panose="020F0502020204030204"/>
              <a:ea typeface="+mn-ea"/>
              <a:cs typeface="+mn-cs"/>
            </a:endParaRPr>
          </a:p>
        </p:txBody>
      </p:sp>
      <p:sp>
        <p:nvSpPr>
          <p:cNvPr id="3" name="Marcador de texto 2">
            <a:extLst>
              <a:ext uri="{FF2B5EF4-FFF2-40B4-BE49-F238E27FC236}">
                <a16:creationId xmlns:a16="http://schemas.microsoft.com/office/drawing/2014/main" id="{FEE9B3BA-211E-425E-9DC6-0A7503412882}"/>
              </a:ext>
            </a:extLst>
          </p:cNvPr>
          <p:cNvSpPr>
            <a:spLocks noGrp="1"/>
          </p:cNvSpPr>
          <p:nvPr>
            <p:ph type="body" sz="quarter" idx="13" hasCustomPrompt="1"/>
          </p:nvPr>
        </p:nvSpPr>
        <p:spPr>
          <a:xfrm>
            <a:off x="514677" y="2182880"/>
            <a:ext cx="1860550" cy="1079703"/>
          </a:xfrm>
          <a:prstGeom prst="rect">
            <a:avLst/>
          </a:prstGeom>
        </p:spPr>
        <p:txBody>
          <a:bodyPr/>
          <a:lstStyle>
            <a:lvl1pPr marL="0" indent="0">
              <a:buNone/>
              <a:defRPr sz="7200">
                <a:solidFill>
                  <a:schemeClr val="bg1"/>
                </a:solidFill>
                <a:latin typeface="+mn-lt"/>
              </a:defRPr>
            </a:lvl1pPr>
          </a:lstStyle>
          <a:p>
            <a:pPr lvl="0"/>
            <a:r>
              <a:rPr lang="es-ES" dirty="0"/>
              <a:t>0.1</a:t>
            </a:r>
          </a:p>
        </p:txBody>
      </p:sp>
      <p:sp>
        <p:nvSpPr>
          <p:cNvPr id="13" name="Marcador de texto 12">
            <a:extLst>
              <a:ext uri="{FF2B5EF4-FFF2-40B4-BE49-F238E27FC236}">
                <a16:creationId xmlns:a16="http://schemas.microsoft.com/office/drawing/2014/main" id="{F6E548B5-473B-4803-BF22-2D67481DA0E1}"/>
              </a:ext>
            </a:extLst>
          </p:cNvPr>
          <p:cNvSpPr>
            <a:spLocks noGrp="1"/>
          </p:cNvSpPr>
          <p:nvPr>
            <p:ph type="body" sz="quarter" idx="14" hasCustomPrompt="1"/>
          </p:nvPr>
        </p:nvSpPr>
        <p:spPr>
          <a:xfrm>
            <a:off x="514677" y="3262584"/>
            <a:ext cx="8356600" cy="1477963"/>
          </a:xfrm>
          <a:prstGeom prst="rect">
            <a:avLst/>
          </a:prstGeom>
        </p:spPr>
        <p:txBody>
          <a:bodyPr/>
          <a:lstStyle>
            <a:lvl1pPr marL="0" indent="0">
              <a:buNone/>
              <a:defRPr sz="5400">
                <a:solidFill>
                  <a:schemeClr val="bg1"/>
                </a:solidFill>
              </a:defRPr>
            </a:lvl1pPr>
          </a:lstStyle>
          <a:p>
            <a:pPr lvl="0"/>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17332381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ción2">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28198BC0-F065-4348-971F-03AA61B93A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2257"/>
            <a:ext cx="12255500" cy="6886832"/>
          </a:xfrm>
          <a:prstGeom prst="rect">
            <a:avLst/>
          </a:prstGeom>
        </p:spPr>
      </p:pic>
      <p:sp>
        <p:nvSpPr>
          <p:cNvPr id="4" name="Marcador de pie de página 3">
            <a:extLst>
              <a:ext uri="{FF2B5EF4-FFF2-40B4-BE49-F238E27FC236}">
                <a16:creationId xmlns:a16="http://schemas.microsoft.com/office/drawing/2014/main" id="{CD50F383-26DB-4358-BB61-FEB577C233D8}"/>
              </a:ext>
            </a:extLst>
          </p:cNvPr>
          <p:cNvSpPr>
            <a:spLocks noGrp="1"/>
          </p:cNvSpPr>
          <p:nvPr>
            <p:ph type="ftr" sz="quarter" idx="11"/>
          </p:nvPr>
        </p:nvSpPr>
        <p:spPr/>
        <p:txBody>
          <a:bodyPr/>
          <a:lstStyle/>
          <a:p>
            <a:r>
              <a:rPr lang="es-ES"/>
              <a:t> www.zerolynx.com </a:t>
            </a:r>
          </a:p>
        </p:txBody>
      </p:sp>
      <p:sp>
        <p:nvSpPr>
          <p:cNvPr id="6" name="Marcador de pie de página 3">
            <a:extLst>
              <a:ext uri="{FF2B5EF4-FFF2-40B4-BE49-F238E27FC236}">
                <a16:creationId xmlns:a16="http://schemas.microsoft.com/office/drawing/2014/main" id="{49208F07-F0C4-473F-A6BC-AAAE12539D58}"/>
              </a:ext>
            </a:extLst>
          </p:cNvPr>
          <p:cNvSpPr txBox="1">
            <a:spLocks/>
          </p:cNvSpPr>
          <p:nvPr userDrawn="1"/>
        </p:nvSpPr>
        <p:spPr>
          <a:xfrm>
            <a:off x="4038600" y="6356350"/>
            <a:ext cx="4114800" cy="365125"/>
          </a:xfrm>
          <a:prstGeom prst="rect">
            <a:avLst/>
          </a:prstGeom>
        </p:spPr>
        <p:txBody>
          <a:bodyPr vert="horz" lIns="91440" tIns="45720" rIns="91440" bIns="45720" rtlCol="0" anchor="ct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www.zerolynx.com</a:t>
            </a:r>
          </a:p>
        </p:txBody>
      </p:sp>
      <mc:AlternateContent xmlns:mc="http://schemas.openxmlformats.org/markup-compatibility/2006" xmlns:p14="http://schemas.microsoft.com/office/powerpoint/2010/main">
        <mc:Choice Requires="p14">
          <p:contentPart p14:bwMode="auto" r:id="rId3">
            <p14:nvContentPartPr>
              <p14:cNvPr id="8" name="Entrada de lápiz 7">
                <a:extLst>
                  <a:ext uri="{FF2B5EF4-FFF2-40B4-BE49-F238E27FC236}">
                    <a16:creationId xmlns:a16="http://schemas.microsoft.com/office/drawing/2014/main" id="{982A085D-F53E-4C7D-A75D-EBDCD0AC3E18}"/>
                  </a:ext>
                </a:extLst>
              </p14:cNvPr>
              <p14:cNvContentPartPr/>
              <p14:nvPr userDrawn="1"/>
            </p14:nvContentPartPr>
            <p14:xfrm>
              <a:off x="1029912" y="985191"/>
              <a:ext cx="3600" cy="4320"/>
            </p14:xfrm>
          </p:contentPart>
        </mc:Choice>
        <mc:Fallback xmlns="">
          <p:pic>
            <p:nvPicPr>
              <p:cNvPr id="8" name="Entrada de lápiz 7">
                <a:extLst>
                  <a:ext uri="{FF2B5EF4-FFF2-40B4-BE49-F238E27FC236}">
                    <a16:creationId xmlns:a16="http://schemas.microsoft.com/office/drawing/2014/main" id="{982A085D-F53E-4C7D-A75D-EBDCD0AC3E18}"/>
                  </a:ext>
                </a:extLst>
              </p:cNvPr>
              <p:cNvPicPr/>
              <p:nvPr/>
            </p:nvPicPr>
            <p:blipFill>
              <a:blip r:embed="rId4"/>
              <a:stretch>
                <a:fillRect/>
              </a:stretch>
            </p:blipFill>
            <p:spPr>
              <a:xfrm>
                <a:off x="1020912" y="976191"/>
                <a:ext cx="21240" cy="21960"/>
              </a:xfrm>
              <a:prstGeom prst="rect">
                <a:avLst/>
              </a:prstGeom>
            </p:spPr>
          </p:pic>
        </mc:Fallback>
      </mc:AlternateContent>
      <p:sp>
        <p:nvSpPr>
          <p:cNvPr id="9" name="Rectángulo 8">
            <a:extLst>
              <a:ext uri="{FF2B5EF4-FFF2-40B4-BE49-F238E27FC236}">
                <a16:creationId xmlns:a16="http://schemas.microsoft.com/office/drawing/2014/main" id="{626588CA-0F6B-485E-B36E-D71EB9356FA0}"/>
              </a:ext>
            </a:extLst>
          </p:cNvPr>
          <p:cNvSpPr/>
          <p:nvPr userDrawn="1"/>
        </p:nvSpPr>
        <p:spPr>
          <a:xfrm rot="5400000">
            <a:off x="3057520" y="-1368426"/>
            <a:ext cx="5168904" cy="11283948"/>
          </a:xfrm>
          <a:prstGeom prst="rect">
            <a:avLst/>
          </a:prstGeom>
          <a:solidFill>
            <a:schemeClr val="bg1"/>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dirty="0">
              <a:ln>
                <a:noFill/>
              </a:ln>
              <a:solidFill>
                <a:srgbClr val="1E71B8"/>
              </a:solidFill>
              <a:effectLst/>
              <a:uLnTx/>
              <a:uFillTx/>
              <a:latin typeface="Calibri" panose="020F0502020204030204"/>
              <a:ea typeface="+mn-ea"/>
              <a:cs typeface="+mn-cs"/>
            </a:endParaRPr>
          </a:p>
        </p:txBody>
      </p:sp>
      <p:sp>
        <p:nvSpPr>
          <p:cNvPr id="13" name="Marcador de texto 2">
            <a:extLst>
              <a:ext uri="{FF2B5EF4-FFF2-40B4-BE49-F238E27FC236}">
                <a16:creationId xmlns:a16="http://schemas.microsoft.com/office/drawing/2014/main" id="{750B8A8E-C523-449F-B274-4B8FA70C13A3}"/>
              </a:ext>
            </a:extLst>
          </p:cNvPr>
          <p:cNvSpPr>
            <a:spLocks noGrp="1"/>
          </p:cNvSpPr>
          <p:nvPr>
            <p:ph type="body" sz="quarter" idx="13" hasCustomPrompt="1"/>
          </p:nvPr>
        </p:nvSpPr>
        <p:spPr>
          <a:xfrm>
            <a:off x="514678" y="2105250"/>
            <a:ext cx="1860550" cy="1079703"/>
          </a:xfrm>
          <a:prstGeom prst="rect">
            <a:avLst/>
          </a:prstGeom>
        </p:spPr>
        <p:txBody>
          <a:bodyPr/>
          <a:lstStyle>
            <a:lvl1pPr marL="0" indent="0">
              <a:buNone/>
              <a:defRPr sz="7200">
                <a:solidFill>
                  <a:schemeClr val="tx2"/>
                </a:solidFill>
                <a:latin typeface="+mn-lt"/>
              </a:defRPr>
            </a:lvl1pPr>
          </a:lstStyle>
          <a:p>
            <a:pPr lvl="0"/>
            <a:r>
              <a:rPr lang="es-ES" dirty="0"/>
              <a:t>0.1</a:t>
            </a:r>
          </a:p>
        </p:txBody>
      </p:sp>
      <p:sp>
        <p:nvSpPr>
          <p:cNvPr id="14" name="Marcador de texto 12">
            <a:extLst>
              <a:ext uri="{FF2B5EF4-FFF2-40B4-BE49-F238E27FC236}">
                <a16:creationId xmlns:a16="http://schemas.microsoft.com/office/drawing/2014/main" id="{6113C811-1EF8-4268-A375-683A153F7158}"/>
              </a:ext>
            </a:extLst>
          </p:cNvPr>
          <p:cNvSpPr>
            <a:spLocks noGrp="1"/>
          </p:cNvSpPr>
          <p:nvPr>
            <p:ph type="body" sz="quarter" idx="14" hasCustomPrompt="1"/>
          </p:nvPr>
        </p:nvSpPr>
        <p:spPr>
          <a:xfrm>
            <a:off x="514678" y="3193695"/>
            <a:ext cx="8356600" cy="1477963"/>
          </a:xfrm>
          <a:prstGeom prst="rect">
            <a:avLst/>
          </a:prstGeom>
        </p:spPr>
        <p:txBody>
          <a:bodyPr/>
          <a:lstStyle>
            <a:lvl1pPr marL="0" indent="0">
              <a:buNone/>
              <a:defRPr sz="5400">
                <a:solidFill>
                  <a:schemeClr val="tx2"/>
                </a:solidFill>
              </a:defRPr>
            </a:lvl1pPr>
          </a:lstStyle>
          <a:p>
            <a:pPr lvl="0"/>
            <a:r>
              <a:rPr lang="es-ES" dirty="0" err="1"/>
              <a:t>Lorem</a:t>
            </a:r>
            <a:r>
              <a:rPr lang="es-ES" dirty="0"/>
              <a:t> </a:t>
            </a:r>
            <a:r>
              <a:rPr lang="es-ES" dirty="0" err="1"/>
              <a:t>ipsum</a:t>
            </a:r>
            <a:endParaRPr lang="es-ES" dirty="0"/>
          </a:p>
        </p:txBody>
      </p:sp>
    </p:spTree>
    <p:extLst>
      <p:ext uri="{BB962C8B-B14F-4D97-AF65-F5344CB8AC3E}">
        <p14:creationId xmlns:p14="http://schemas.microsoft.com/office/powerpoint/2010/main" val="660651008"/>
      </p:ext>
    </p:extLst>
  </p:cSld>
  <p:clrMapOvr>
    <a:masterClrMapping/>
  </p:clrMapOvr>
  <p:extLst>
    <p:ext uri="{DCECCB84-F9BA-43D5-87BE-67443E8EF086}">
      <p15:sldGuideLst xmlns:p15="http://schemas.microsoft.com/office/powerpoint/2012/main">
        <p15:guide id="2" pos="7401"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Índice">
    <p:spTree>
      <p:nvGrpSpPr>
        <p:cNvPr id="1" name=""/>
        <p:cNvGrpSpPr/>
        <p:nvPr/>
      </p:nvGrpSpPr>
      <p:grpSpPr>
        <a:xfrm>
          <a:off x="0" y="0"/>
          <a:ext cx="0" cy="0"/>
          <a:chOff x="0" y="0"/>
          <a:chExt cx="0" cy="0"/>
        </a:xfrm>
      </p:grpSpPr>
      <p:sp>
        <p:nvSpPr>
          <p:cNvPr id="15" name="Marcador de texto 3">
            <a:extLst>
              <a:ext uri="{FF2B5EF4-FFF2-40B4-BE49-F238E27FC236}">
                <a16:creationId xmlns:a16="http://schemas.microsoft.com/office/drawing/2014/main" id="{7E5610A2-81C8-4203-AEF9-923C2215A80E}"/>
              </a:ext>
            </a:extLst>
          </p:cNvPr>
          <p:cNvSpPr>
            <a:spLocks noGrp="1"/>
          </p:cNvSpPr>
          <p:nvPr>
            <p:ph type="body" sz="quarter" idx="17" hasCustomPrompt="1"/>
          </p:nvPr>
        </p:nvSpPr>
        <p:spPr>
          <a:xfrm>
            <a:off x="9144000" y="1662114"/>
            <a:ext cx="461049" cy="2997199"/>
          </a:xfrm>
          <a:prstGeom prst="rect">
            <a:avLst/>
          </a:prstGeom>
        </p:spPr>
        <p:txBody>
          <a:bodyPr/>
          <a:lstStyle>
            <a:lvl1pPr marL="0" indent="0">
              <a:buFont typeface="+mj-lt"/>
              <a:buNone/>
              <a:defRPr sz="1600">
                <a:solidFill>
                  <a:schemeClr val="accent1"/>
                </a:solidFill>
              </a:defRPr>
            </a:lvl1pPr>
            <a:lvl2pPr marL="914400" indent="-457200">
              <a:buFont typeface="+mj-lt"/>
              <a:buAutoNum type="arabicPeriod"/>
              <a:defRPr sz="1600"/>
            </a:lvl2pPr>
            <a:lvl3pPr marL="1371600" indent="-457200">
              <a:buFont typeface="+mj-lt"/>
              <a:buAutoNum type="arabicPeriod"/>
              <a:defRPr sz="1600"/>
            </a:lvl3pPr>
            <a:lvl4pPr marL="1714500" indent="-342900">
              <a:buFont typeface="+mj-lt"/>
              <a:buAutoNum type="arabicPeriod"/>
              <a:defRPr sz="1600"/>
            </a:lvl4pPr>
            <a:lvl5pPr marL="2171700" indent="-342900">
              <a:buFont typeface="+mj-lt"/>
              <a:buAutoNum type="arabicPeriod"/>
              <a:defRPr sz="1600"/>
            </a:lvl5pPr>
          </a:lstStyle>
          <a:p>
            <a:pPr lvl="0"/>
            <a:r>
              <a:rPr lang="es-ES" dirty="0"/>
              <a:t>2</a:t>
            </a:r>
          </a:p>
          <a:p>
            <a:pPr lvl="0"/>
            <a:r>
              <a:rPr lang="es-ES" dirty="0"/>
              <a:t>4</a:t>
            </a:r>
          </a:p>
          <a:p>
            <a:pPr lvl="0"/>
            <a:r>
              <a:rPr lang="es-ES" dirty="0"/>
              <a:t>6</a:t>
            </a:r>
          </a:p>
          <a:p>
            <a:pPr lvl="0"/>
            <a:r>
              <a:rPr lang="es-ES" dirty="0"/>
              <a:t>7</a:t>
            </a:r>
          </a:p>
          <a:p>
            <a:pPr lvl="0"/>
            <a:r>
              <a:rPr lang="es-ES" dirty="0"/>
              <a:t>8</a:t>
            </a:r>
          </a:p>
          <a:p>
            <a:pPr lvl="0"/>
            <a:r>
              <a:rPr lang="es-ES" dirty="0"/>
              <a:t>9</a:t>
            </a:r>
          </a:p>
          <a:p>
            <a:pPr lvl="0"/>
            <a:r>
              <a:rPr lang="es-ES" dirty="0"/>
              <a:t>11</a:t>
            </a:r>
          </a:p>
        </p:txBody>
      </p:sp>
      <p:sp>
        <p:nvSpPr>
          <p:cNvPr id="14" name="Marcador de texto 3">
            <a:extLst>
              <a:ext uri="{FF2B5EF4-FFF2-40B4-BE49-F238E27FC236}">
                <a16:creationId xmlns:a16="http://schemas.microsoft.com/office/drawing/2014/main" id="{16FA76C5-907F-4430-8D5D-BBFB04B56946}"/>
              </a:ext>
            </a:extLst>
          </p:cNvPr>
          <p:cNvSpPr>
            <a:spLocks noGrp="1"/>
          </p:cNvSpPr>
          <p:nvPr>
            <p:ph type="body" sz="quarter" idx="16" hasCustomPrompt="1"/>
          </p:nvPr>
        </p:nvSpPr>
        <p:spPr>
          <a:xfrm>
            <a:off x="6095709" y="1651001"/>
            <a:ext cx="2517775" cy="3141662"/>
          </a:xfrm>
          <a:prstGeom prst="rect">
            <a:avLst/>
          </a:prstGeom>
        </p:spPr>
        <p:txBody>
          <a:bodyPr/>
          <a:lstStyle>
            <a:lvl1pPr marL="514350" indent="-514350">
              <a:buFont typeface="+mj-lt"/>
              <a:buAutoNum type="arabicPeriod"/>
              <a:defRPr sz="1600">
                <a:solidFill>
                  <a:schemeClr val="accent3"/>
                </a:solidFill>
              </a:defRPr>
            </a:lvl1pPr>
            <a:lvl2pPr marL="914400" indent="-457200">
              <a:buFont typeface="+mj-lt"/>
              <a:buAutoNum type="arabicPeriod"/>
              <a:defRPr sz="1600"/>
            </a:lvl2pPr>
            <a:lvl3pPr marL="1371600" indent="-457200">
              <a:buFont typeface="+mj-lt"/>
              <a:buAutoNum type="arabicPeriod"/>
              <a:defRPr sz="1600"/>
            </a:lvl3pPr>
            <a:lvl4pPr marL="1714500" indent="-342900">
              <a:buFont typeface="+mj-lt"/>
              <a:buAutoNum type="arabicPeriod"/>
              <a:defRPr sz="1600"/>
            </a:lvl4pPr>
            <a:lvl5pPr marL="2171700" indent="-342900">
              <a:buFont typeface="+mj-lt"/>
              <a:buAutoNum type="arabicPeriod"/>
              <a:defRPr sz="1600"/>
            </a:lvl5pPr>
          </a:lstStyle>
          <a:p>
            <a:pPr lvl="0"/>
            <a:r>
              <a:rPr lang="es-ES" dirty="0"/>
              <a:t>Lorem </a:t>
            </a:r>
            <a:r>
              <a:rPr lang="es-ES" dirty="0" err="1"/>
              <a:t>ipsum</a:t>
            </a:r>
            <a:endParaRPr lang="es-ES" dirty="0"/>
          </a:p>
          <a:p>
            <a:pPr lvl="0"/>
            <a:r>
              <a:rPr lang="es-ES" dirty="0"/>
              <a:t>Lorem </a:t>
            </a:r>
            <a:r>
              <a:rPr lang="es-ES" dirty="0" err="1"/>
              <a:t>ipsum</a:t>
            </a:r>
            <a:endParaRPr lang="es-ES" dirty="0"/>
          </a:p>
          <a:p>
            <a:pPr lvl="0"/>
            <a:r>
              <a:rPr lang="es-ES" dirty="0"/>
              <a:t>Lorem </a:t>
            </a:r>
            <a:r>
              <a:rPr lang="es-ES" dirty="0" err="1"/>
              <a:t>ipsum</a:t>
            </a:r>
            <a:endParaRPr lang="es-ES" dirty="0"/>
          </a:p>
          <a:p>
            <a:pPr lvl="0"/>
            <a:r>
              <a:rPr lang="es-ES" dirty="0"/>
              <a:t>Lorem </a:t>
            </a:r>
            <a:r>
              <a:rPr lang="es-ES" dirty="0" err="1"/>
              <a:t>ipsum</a:t>
            </a:r>
            <a:endParaRPr lang="es-ES" dirty="0"/>
          </a:p>
          <a:p>
            <a:pPr lvl="0"/>
            <a:r>
              <a:rPr lang="es-ES" dirty="0"/>
              <a:t>Lorem </a:t>
            </a:r>
            <a:r>
              <a:rPr lang="es-ES" dirty="0" err="1"/>
              <a:t>ipsum</a:t>
            </a:r>
            <a:endParaRPr lang="es-ES" dirty="0"/>
          </a:p>
          <a:p>
            <a:pPr lvl="0"/>
            <a:r>
              <a:rPr lang="es-ES" dirty="0"/>
              <a:t>Lorem </a:t>
            </a:r>
            <a:r>
              <a:rPr lang="es-ES" dirty="0" err="1"/>
              <a:t>ipsum</a:t>
            </a:r>
            <a:r>
              <a:rPr lang="es-ES" dirty="0"/>
              <a:t> </a:t>
            </a:r>
          </a:p>
          <a:p>
            <a:pPr lvl="0"/>
            <a:r>
              <a:rPr lang="es-ES" dirty="0"/>
              <a:t>Lorem </a:t>
            </a:r>
            <a:r>
              <a:rPr lang="es-ES" dirty="0" err="1"/>
              <a:t>ipsum</a:t>
            </a:r>
            <a:endParaRPr lang="es-ES" dirty="0"/>
          </a:p>
        </p:txBody>
      </p:sp>
      <p:sp>
        <p:nvSpPr>
          <p:cNvPr id="4" name="Marcador de texto 3">
            <a:extLst>
              <a:ext uri="{FF2B5EF4-FFF2-40B4-BE49-F238E27FC236}">
                <a16:creationId xmlns:a16="http://schemas.microsoft.com/office/drawing/2014/main" id="{C50139E7-1FDF-48A6-A2B9-B1E1361E32E7}"/>
              </a:ext>
            </a:extLst>
          </p:cNvPr>
          <p:cNvSpPr>
            <a:spLocks noGrp="1"/>
          </p:cNvSpPr>
          <p:nvPr>
            <p:ph type="body" sz="quarter" idx="14" hasCustomPrompt="1"/>
          </p:nvPr>
        </p:nvSpPr>
        <p:spPr>
          <a:xfrm>
            <a:off x="566738" y="1639888"/>
            <a:ext cx="2517775" cy="3141662"/>
          </a:xfrm>
          <a:prstGeom prst="rect">
            <a:avLst/>
          </a:prstGeom>
        </p:spPr>
        <p:txBody>
          <a:bodyPr/>
          <a:lstStyle>
            <a:lvl1pPr marL="514350" indent="-514350">
              <a:buFont typeface="+mj-lt"/>
              <a:buAutoNum type="arabicPeriod"/>
              <a:defRPr sz="1600">
                <a:solidFill>
                  <a:schemeClr val="accent3"/>
                </a:solidFill>
              </a:defRPr>
            </a:lvl1pPr>
            <a:lvl2pPr marL="914400" indent="-457200">
              <a:buFont typeface="+mj-lt"/>
              <a:buAutoNum type="arabicPeriod"/>
              <a:defRPr sz="1600"/>
            </a:lvl2pPr>
            <a:lvl3pPr marL="1371600" indent="-457200">
              <a:buFont typeface="+mj-lt"/>
              <a:buAutoNum type="arabicPeriod"/>
              <a:defRPr sz="1600"/>
            </a:lvl3pPr>
            <a:lvl4pPr marL="1714500" indent="-342900">
              <a:buFont typeface="+mj-lt"/>
              <a:buAutoNum type="arabicPeriod"/>
              <a:defRPr sz="1600"/>
            </a:lvl4pPr>
            <a:lvl5pPr marL="2171700" indent="-342900">
              <a:buFont typeface="+mj-lt"/>
              <a:buAutoNum type="arabicPeriod"/>
              <a:defRPr sz="1600"/>
            </a:lvl5pPr>
          </a:lstStyle>
          <a:p>
            <a:pPr lvl="0"/>
            <a:r>
              <a:rPr lang="es-ES" dirty="0"/>
              <a:t>Lorem </a:t>
            </a:r>
            <a:r>
              <a:rPr lang="es-ES" dirty="0" err="1"/>
              <a:t>ipsum</a:t>
            </a:r>
            <a:endParaRPr lang="es-ES" dirty="0"/>
          </a:p>
          <a:p>
            <a:pPr lvl="0"/>
            <a:r>
              <a:rPr lang="es-ES" dirty="0"/>
              <a:t>Lorem </a:t>
            </a:r>
            <a:r>
              <a:rPr lang="es-ES" dirty="0" err="1"/>
              <a:t>ipsum</a:t>
            </a:r>
            <a:endParaRPr lang="es-ES" dirty="0"/>
          </a:p>
          <a:p>
            <a:pPr lvl="0"/>
            <a:r>
              <a:rPr lang="es-ES" dirty="0"/>
              <a:t>Lorem </a:t>
            </a:r>
            <a:r>
              <a:rPr lang="es-ES" dirty="0" err="1"/>
              <a:t>ipsum</a:t>
            </a:r>
            <a:endParaRPr lang="es-ES" dirty="0"/>
          </a:p>
          <a:p>
            <a:pPr lvl="0"/>
            <a:r>
              <a:rPr lang="es-ES" dirty="0"/>
              <a:t>Lorem </a:t>
            </a:r>
            <a:r>
              <a:rPr lang="es-ES" dirty="0" err="1"/>
              <a:t>ipsum</a:t>
            </a:r>
            <a:endParaRPr lang="es-ES" dirty="0"/>
          </a:p>
          <a:p>
            <a:pPr lvl="0"/>
            <a:r>
              <a:rPr lang="es-ES" dirty="0"/>
              <a:t>Lorem </a:t>
            </a:r>
            <a:r>
              <a:rPr lang="es-ES" dirty="0" err="1"/>
              <a:t>ipsum</a:t>
            </a:r>
            <a:endParaRPr lang="es-ES" dirty="0"/>
          </a:p>
          <a:p>
            <a:pPr lvl="0"/>
            <a:r>
              <a:rPr lang="es-ES" dirty="0"/>
              <a:t>Lorem </a:t>
            </a:r>
            <a:r>
              <a:rPr lang="es-ES" dirty="0" err="1"/>
              <a:t>ipsum</a:t>
            </a:r>
            <a:r>
              <a:rPr lang="es-ES" dirty="0"/>
              <a:t> </a:t>
            </a:r>
          </a:p>
          <a:p>
            <a:pPr lvl="0"/>
            <a:r>
              <a:rPr lang="es-ES" dirty="0"/>
              <a:t>Lorem </a:t>
            </a:r>
            <a:r>
              <a:rPr lang="es-ES" dirty="0" err="1"/>
              <a:t>ipsum</a:t>
            </a:r>
            <a:endParaRPr lang="es-ES" dirty="0"/>
          </a:p>
        </p:txBody>
      </p:sp>
      <p:sp>
        <p:nvSpPr>
          <p:cNvPr id="3" name="Marcador de pie de página 2">
            <a:extLst>
              <a:ext uri="{FF2B5EF4-FFF2-40B4-BE49-F238E27FC236}">
                <a16:creationId xmlns:a16="http://schemas.microsoft.com/office/drawing/2014/main" id="{942DFBEB-D14D-4442-BE3B-F9C89395E6F1}"/>
              </a:ext>
            </a:extLst>
          </p:cNvPr>
          <p:cNvSpPr>
            <a:spLocks noGrp="1"/>
          </p:cNvSpPr>
          <p:nvPr>
            <p:ph type="ftr" sz="quarter" idx="11"/>
          </p:nvPr>
        </p:nvSpPr>
        <p:spPr/>
        <p:txBody>
          <a:bodyPr/>
          <a:lstStyle/>
          <a:p>
            <a:r>
              <a:rPr lang="es-ES" dirty="0"/>
              <a:t> </a:t>
            </a:r>
            <a:r>
              <a:rPr lang="es-ES" dirty="0">
                <a:latin typeface="Barlow Semi Condensed Light" panose="00000406000000000000" pitchFamily="2" charset="0"/>
              </a:rPr>
              <a:t>www.zerolynx.com </a:t>
            </a:r>
          </a:p>
        </p:txBody>
      </p:sp>
      <p:sp>
        <p:nvSpPr>
          <p:cNvPr id="11" name="Marcador de texto 10">
            <a:extLst>
              <a:ext uri="{FF2B5EF4-FFF2-40B4-BE49-F238E27FC236}">
                <a16:creationId xmlns:a16="http://schemas.microsoft.com/office/drawing/2014/main" id="{F86061E9-E57C-427C-B9CF-5F8C9EDD6BF5}"/>
              </a:ext>
            </a:extLst>
          </p:cNvPr>
          <p:cNvSpPr>
            <a:spLocks noGrp="1"/>
          </p:cNvSpPr>
          <p:nvPr>
            <p:ph type="body" sz="quarter" idx="13" hasCustomPrompt="1"/>
          </p:nvPr>
        </p:nvSpPr>
        <p:spPr>
          <a:xfrm>
            <a:off x="567170" y="514351"/>
            <a:ext cx="10574337" cy="527050"/>
          </a:xfrm>
          <a:prstGeom prst="rect">
            <a:avLst/>
          </a:prstGeom>
        </p:spPr>
        <p:txBody>
          <a:bodyPr/>
          <a:lstStyle>
            <a:lvl1pPr marL="0" indent="0">
              <a:buNone/>
              <a:defRPr sz="3600">
                <a:solidFill>
                  <a:schemeClr val="tx2"/>
                </a:solidFill>
                <a:latin typeface="+mj-lt"/>
              </a:defRPr>
            </a:lvl1pPr>
          </a:lstStyle>
          <a:p>
            <a:pPr lvl="0"/>
            <a:r>
              <a:rPr lang="es-ES" dirty="0"/>
              <a:t>Índice</a:t>
            </a:r>
          </a:p>
        </p:txBody>
      </p:sp>
      <p:sp>
        <p:nvSpPr>
          <p:cNvPr id="6" name="Marcador de número de diapositiva 3">
            <a:extLst>
              <a:ext uri="{FF2B5EF4-FFF2-40B4-BE49-F238E27FC236}">
                <a16:creationId xmlns:a16="http://schemas.microsoft.com/office/drawing/2014/main" id="{25428F2A-EF6B-4282-B8AE-F4F4AE8FCD65}"/>
              </a:ext>
            </a:extLst>
          </p:cNvPr>
          <p:cNvSpPr>
            <a:spLocks noGrp="1"/>
          </p:cNvSpPr>
          <p:nvPr>
            <p:ph type="sldNum" sz="quarter" idx="12"/>
          </p:nvPr>
        </p:nvSpPr>
        <p:spPr>
          <a:xfrm>
            <a:off x="11456074" y="6349783"/>
            <a:ext cx="481863" cy="363252"/>
          </a:xfrm>
        </p:spPr>
        <p:txBody>
          <a:bodyPr/>
          <a:lstStyle/>
          <a:p>
            <a:fld id="{3C1362AD-25E3-4472-B47A-68C0FD1E1CD8}" type="slidenum">
              <a:rPr lang="es-ES" smtClean="0"/>
              <a:t>‹Nº›</a:t>
            </a:fld>
            <a:endParaRPr lang="es-ES"/>
          </a:p>
        </p:txBody>
      </p:sp>
      <p:sp>
        <p:nvSpPr>
          <p:cNvPr id="12" name="Marcador de texto 3">
            <a:extLst>
              <a:ext uri="{FF2B5EF4-FFF2-40B4-BE49-F238E27FC236}">
                <a16:creationId xmlns:a16="http://schemas.microsoft.com/office/drawing/2014/main" id="{633D53CA-9CB7-4526-9579-E2CB084C3D42}"/>
              </a:ext>
            </a:extLst>
          </p:cNvPr>
          <p:cNvSpPr>
            <a:spLocks noGrp="1"/>
          </p:cNvSpPr>
          <p:nvPr>
            <p:ph type="body" sz="quarter" idx="15" hasCustomPrompt="1"/>
          </p:nvPr>
        </p:nvSpPr>
        <p:spPr>
          <a:xfrm>
            <a:off x="3615029" y="1651001"/>
            <a:ext cx="461049" cy="2997199"/>
          </a:xfrm>
          <a:prstGeom prst="rect">
            <a:avLst/>
          </a:prstGeom>
        </p:spPr>
        <p:txBody>
          <a:bodyPr/>
          <a:lstStyle>
            <a:lvl1pPr marL="0" indent="0">
              <a:buFont typeface="+mj-lt"/>
              <a:buNone/>
              <a:defRPr sz="1600">
                <a:solidFill>
                  <a:schemeClr val="accent1"/>
                </a:solidFill>
              </a:defRPr>
            </a:lvl1pPr>
            <a:lvl2pPr marL="914400" indent="-457200">
              <a:buFont typeface="+mj-lt"/>
              <a:buAutoNum type="arabicPeriod"/>
              <a:defRPr sz="1600"/>
            </a:lvl2pPr>
            <a:lvl3pPr marL="1371600" indent="-457200">
              <a:buFont typeface="+mj-lt"/>
              <a:buAutoNum type="arabicPeriod"/>
              <a:defRPr sz="1600"/>
            </a:lvl3pPr>
            <a:lvl4pPr marL="1714500" indent="-342900">
              <a:buFont typeface="+mj-lt"/>
              <a:buAutoNum type="arabicPeriod"/>
              <a:defRPr sz="1600"/>
            </a:lvl4pPr>
            <a:lvl5pPr marL="2171700" indent="-342900">
              <a:buFont typeface="+mj-lt"/>
              <a:buAutoNum type="arabicPeriod"/>
              <a:defRPr sz="1600"/>
            </a:lvl5pPr>
          </a:lstStyle>
          <a:p>
            <a:pPr lvl="0"/>
            <a:r>
              <a:rPr lang="es-ES" dirty="0"/>
              <a:t>2</a:t>
            </a:r>
          </a:p>
          <a:p>
            <a:pPr lvl="0"/>
            <a:r>
              <a:rPr lang="es-ES" dirty="0"/>
              <a:t>4</a:t>
            </a:r>
          </a:p>
          <a:p>
            <a:pPr lvl="0"/>
            <a:r>
              <a:rPr lang="es-ES" dirty="0"/>
              <a:t>6</a:t>
            </a:r>
          </a:p>
          <a:p>
            <a:pPr lvl="0"/>
            <a:r>
              <a:rPr lang="es-ES" dirty="0"/>
              <a:t>7</a:t>
            </a:r>
          </a:p>
          <a:p>
            <a:pPr lvl="0"/>
            <a:r>
              <a:rPr lang="es-ES" dirty="0"/>
              <a:t>8</a:t>
            </a:r>
          </a:p>
          <a:p>
            <a:pPr lvl="0"/>
            <a:r>
              <a:rPr lang="es-ES" dirty="0"/>
              <a:t>9</a:t>
            </a:r>
          </a:p>
          <a:p>
            <a:pPr lvl="0"/>
            <a:r>
              <a:rPr lang="es-ES" dirty="0"/>
              <a:t>11</a:t>
            </a:r>
          </a:p>
        </p:txBody>
      </p:sp>
      <p:pic>
        <p:nvPicPr>
          <p:cNvPr id="2" name="Imagen 1" descr="Código QR&#10;&#10;Descripción generada automáticamente con confianza baja">
            <a:extLst>
              <a:ext uri="{FF2B5EF4-FFF2-40B4-BE49-F238E27FC236}">
                <a16:creationId xmlns:a16="http://schemas.microsoft.com/office/drawing/2014/main" id="{F468FFB4-AA84-359A-96BA-D23BFEF8282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2129" t="39194" r="26402" b="32502"/>
          <a:stretch/>
        </p:blipFill>
        <p:spPr>
          <a:xfrm>
            <a:off x="9632922" y="245751"/>
            <a:ext cx="1935191" cy="1064250"/>
          </a:xfrm>
          <a:prstGeom prst="rect">
            <a:avLst/>
          </a:prstGeom>
        </p:spPr>
      </p:pic>
      <p:pic>
        <p:nvPicPr>
          <p:cNvPr id="5" name="Imagen 4" descr="Código QR&#10;&#10;Descripción generada automáticamente con confianza baja">
            <a:extLst>
              <a:ext uri="{FF2B5EF4-FFF2-40B4-BE49-F238E27FC236}">
                <a16:creationId xmlns:a16="http://schemas.microsoft.com/office/drawing/2014/main" id="{35C2B456-9B3C-A3E8-8502-3110F476071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2129" t="2037" r="30626" b="64302"/>
          <a:stretch/>
        </p:blipFill>
        <p:spPr>
          <a:xfrm rot="1794092">
            <a:off x="-606762" y="6047873"/>
            <a:ext cx="1776388" cy="1265631"/>
          </a:xfrm>
          <a:prstGeom prst="rect">
            <a:avLst/>
          </a:prstGeom>
        </p:spPr>
      </p:pic>
    </p:spTree>
    <p:extLst>
      <p:ext uri="{BB962C8B-B14F-4D97-AF65-F5344CB8AC3E}">
        <p14:creationId xmlns:p14="http://schemas.microsoft.com/office/powerpoint/2010/main" val="3401616562"/>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Índice">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6CA5E81F-78EB-4BA1-9988-FCCC0D22ED3D}"/>
              </a:ext>
            </a:extLst>
          </p:cNvPr>
          <p:cNvSpPr/>
          <p:nvPr userDrawn="1"/>
        </p:nvSpPr>
        <p:spPr>
          <a:xfrm rot="5400000">
            <a:off x="-1097734" y="1097731"/>
            <a:ext cx="6858000" cy="4662537"/>
          </a:xfrm>
          <a:prstGeom prst="rect">
            <a:avLst/>
          </a:prstGeom>
          <a:solidFill>
            <a:srgbClr val="1D273F"/>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dirty="0">
              <a:ln>
                <a:noFill/>
              </a:ln>
              <a:solidFill>
                <a:srgbClr val="1E71B8"/>
              </a:solidFill>
              <a:effectLst/>
              <a:uLnTx/>
              <a:uFillTx/>
              <a:latin typeface="Calibri" panose="020F0502020204030204"/>
              <a:ea typeface="+mn-ea"/>
              <a:cs typeface="+mn-cs"/>
            </a:endParaRPr>
          </a:p>
        </p:txBody>
      </p:sp>
      <p:sp>
        <p:nvSpPr>
          <p:cNvPr id="15" name="Marcador de texto 3">
            <a:extLst>
              <a:ext uri="{FF2B5EF4-FFF2-40B4-BE49-F238E27FC236}">
                <a16:creationId xmlns:a16="http://schemas.microsoft.com/office/drawing/2014/main" id="{7E5610A2-81C8-4203-AEF9-923C2215A80E}"/>
              </a:ext>
            </a:extLst>
          </p:cNvPr>
          <p:cNvSpPr>
            <a:spLocks noGrp="1"/>
          </p:cNvSpPr>
          <p:nvPr>
            <p:ph type="body" sz="quarter" idx="17" hasCustomPrompt="1"/>
          </p:nvPr>
        </p:nvSpPr>
        <p:spPr>
          <a:xfrm>
            <a:off x="9144000" y="1662114"/>
            <a:ext cx="461049" cy="2997199"/>
          </a:xfrm>
          <a:prstGeom prst="rect">
            <a:avLst/>
          </a:prstGeom>
        </p:spPr>
        <p:txBody>
          <a:bodyPr/>
          <a:lstStyle>
            <a:lvl1pPr marL="0" indent="0">
              <a:buFont typeface="+mj-lt"/>
              <a:buNone/>
              <a:defRPr sz="1600">
                <a:solidFill>
                  <a:schemeClr val="accent1"/>
                </a:solidFill>
              </a:defRPr>
            </a:lvl1pPr>
            <a:lvl2pPr marL="914400" indent="-457200">
              <a:buFont typeface="+mj-lt"/>
              <a:buAutoNum type="arabicPeriod"/>
              <a:defRPr sz="1600"/>
            </a:lvl2pPr>
            <a:lvl3pPr marL="1371600" indent="-457200">
              <a:buFont typeface="+mj-lt"/>
              <a:buAutoNum type="arabicPeriod"/>
              <a:defRPr sz="1600"/>
            </a:lvl3pPr>
            <a:lvl4pPr marL="1714500" indent="-342900">
              <a:buFont typeface="+mj-lt"/>
              <a:buAutoNum type="arabicPeriod"/>
              <a:defRPr sz="1600"/>
            </a:lvl4pPr>
            <a:lvl5pPr marL="2171700" indent="-342900">
              <a:buFont typeface="+mj-lt"/>
              <a:buAutoNum type="arabicPeriod"/>
              <a:defRPr sz="1600"/>
            </a:lvl5pPr>
          </a:lstStyle>
          <a:p>
            <a:pPr lvl="0"/>
            <a:r>
              <a:rPr lang="es-ES" dirty="0"/>
              <a:t>2</a:t>
            </a:r>
          </a:p>
          <a:p>
            <a:pPr lvl="0"/>
            <a:r>
              <a:rPr lang="es-ES" dirty="0"/>
              <a:t>4</a:t>
            </a:r>
          </a:p>
          <a:p>
            <a:pPr lvl="0"/>
            <a:r>
              <a:rPr lang="es-ES" dirty="0"/>
              <a:t>6</a:t>
            </a:r>
          </a:p>
          <a:p>
            <a:pPr lvl="0"/>
            <a:r>
              <a:rPr lang="es-ES" dirty="0"/>
              <a:t>7</a:t>
            </a:r>
          </a:p>
          <a:p>
            <a:pPr lvl="0"/>
            <a:r>
              <a:rPr lang="es-ES" dirty="0"/>
              <a:t>8</a:t>
            </a:r>
          </a:p>
          <a:p>
            <a:pPr lvl="0"/>
            <a:r>
              <a:rPr lang="es-ES" dirty="0"/>
              <a:t>9</a:t>
            </a:r>
          </a:p>
          <a:p>
            <a:pPr lvl="0"/>
            <a:r>
              <a:rPr lang="es-ES" dirty="0"/>
              <a:t>11</a:t>
            </a:r>
          </a:p>
        </p:txBody>
      </p:sp>
      <p:sp>
        <p:nvSpPr>
          <p:cNvPr id="14" name="Marcador de texto 3">
            <a:extLst>
              <a:ext uri="{FF2B5EF4-FFF2-40B4-BE49-F238E27FC236}">
                <a16:creationId xmlns:a16="http://schemas.microsoft.com/office/drawing/2014/main" id="{16FA76C5-907F-4430-8D5D-BBFB04B56946}"/>
              </a:ext>
            </a:extLst>
          </p:cNvPr>
          <p:cNvSpPr>
            <a:spLocks noGrp="1"/>
          </p:cNvSpPr>
          <p:nvPr>
            <p:ph type="body" sz="quarter" idx="16" hasCustomPrompt="1"/>
          </p:nvPr>
        </p:nvSpPr>
        <p:spPr>
          <a:xfrm>
            <a:off x="6095709" y="1651001"/>
            <a:ext cx="2517775" cy="3141662"/>
          </a:xfrm>
          <a:prstGeom prst="rect">
            <a:avLst/>
          </a:prstGeom>
        </p:spPr>
        <p:txBody>
          <a:bodyPr/>
          <a:lstStyle>
            <a:lvl1pPr marL="514350" indent="-514350">
              <a:buFont typeface="+mj-lt"/>
              <a:buAutoNum type="arabicPeriod"/>
              <a:defRPr sz="1600">
                <a:solidFill>
                  <a:schemeClr val="accent3"/>
                </a:solidFill>
              </a:defRPr>
            </a:lvl1pPr>
            <a:lvl2pPr marL="914400" indent="-457200">
              <a:buFont typeface="+mj-lt"/>
              <a:buAutoNum type="arabicPeriod"/>
              <a:defRPr sz="1600"/>
            </a:lvl2pPr>
            <a:lvl3pPr marL="1371600" indent="-457200">
              <a:buFont typeface="+mj-lt"/>
              <a:buAutoNum type="arabicPeriod"/>
              <a:defRPr sz="1600"/>
            </a:lvl3pPr>
            <a:lvl4pPr marL="1714500" indent="-342900">
              <a:buFont typeface="+mj-lt"/>
              <a:buAutoNum type="arabicPeriod"/>
              <a:defRPr sz="1600"/>
            </a:lvl4pPr>
            <a:lvl5pPr marL="2171700" indent="-342900">
              <a:buFont typeface="+mj-lt"/>
              <a:buAutoNum type="arabicPeriod"/>
              <a:defRPr sz="1600"/>
            </a:lvl5pPr>
          </a:lstStyle>
          <a:p>
            <a:pPr lvl="0"/>
            <a:r>
              <a:rPr lang="es-ES" dirty="0"/>
              <a:t>Lorem </a:t>
            </a:r>
            <a:r>
              <a:rPr lang="es-ES" dirty="0" err="1"/>
              <a:t>ipsum</a:t>
            </a:r>
            <a:endParaRPr lang="es-ES" dirty="0"/>
          </a:p>
          <a:p>
            <a:pPr lvl="0"/>
            <a:r>
              <a:rPr lang="es-ES" dirty="0"/>
              <a:t>Lorem </a:t>
            </a:r>
            <a:r>
              <a:rPr lang="es-ES" dirty="0" err="1"/>
              <a:t>ipsum</a:t>
            </a:r>
            <a:endParaRPr lang="es-ES" dirty="0"/>
          </a:p>
          <a:p>
            <a:pPr lvl="0"/>
            <a:r>
              <a:rPr lang="es-ES" dirty="0"/>
              <a:t>Lorem </a:t>
            </a:r>
            <a:r>
              <a:rPr lang="es-ES" dirty="0" err="1"/>
              <a:t>ipsum</a:t>
            </a:r>
            <a:endParaRPr lang="es-ES" dirty="0"/>
          </a:p>
          <a:p>
            <a:pPr lvl="0"/>
            <a:r>
              <a:rPr lang="es-ES" dirty="0"/>
              <a:t>Lorem </a:t>
            </a:r>
            <a:r>
              <a:rPr lang="es-ES" dirty="0" err="1"/>
              <a:t>ipsum</a:t>
            </a:r>
            <a:endParaRPr lang="es-ES" dirty="0"/>
          </a:p>
          <a:p>
            <a:pPr lvl="0"/>
            <a:r>
              <a:rPr lang="es-ES" dirty="0"/>
              <a:t>Lorem </a:t>
            </a:r>
            <a:r>
              <a:rPr lang="es-ES" dirty="0" err="1"/>
              <a:t>ipsum</a:t>
            </a:r>
            <a:endParaRPr lang="es-ES" dirty="0"/>
          </a:p>
          <a:p>
            <a:pPr lvl="0"/>
            <a:r>
              <a:rPr lang="es-ES" dirty="0"/>
              <a:t>Lorem </a:t>
            </a:r>
            <a:r>
              <a:rPr lang="es-ES" dirty="0" err="1"/>
              <a:t>ipsum</a:t>
            </a:r>
            <a:r>
              <a:rPr lang="es-ES" dirty="0"/>
              <a:t> </a:t>
            </a:r>
          </a:p>
          <a:p>
            <a:pPr lvl="0"/>
            <a:r>
              <a:rPr lang="es-ES" dirty="0"/>
              <a:t>Lorem </a:t>
            </a:r>
            <a:r>
              <a:rPr lang="es-ES" dirty="0" err="1"/>
              <a:t>ipsum</a:t>
            </a:r>
            <a:endParaRPr lang="es-ES" dirty="0"/>
          </a:p>
        </p:txBody>
      </p:sp>
      <p:sp>
        <p:nvSpPr>
          <p:cNvPr id="3" name="Marcador de pie de página 2">
            <a:extLst>
              <a:ext uri="{FF2B5EF4-FFF2-40B4-BE49-F238E27FC236}">
                <a16:creationId xmlns:a16="http://schemas.microsoft.com/office/drawing/2014/main" id="{942DFBEB-D14D-4442-BE3B-F9C89395E6F1}"/>
              </a:ext>
            </a:extLst>
          </p:cNvPr>
          <p:cNvSpPr>
            <a:spLocks noGrp="1"/>
          </p:cNvSpPr>
          <p:nvPr>
            <p:ph type="ftr" sz="quarter" idx="11"/>
          </p:nvPr>
        </p:nvSpPr>
        <p:spPr/>
        <p:txBody>
          <a:bodyPr/>
          <a:lstStyle/>
          <a:p>
            <a:r>
              <a:rPr lang="es-ES" dirty="0"/>
              <a:t> </a:t>
            </a:r>
            <a:r>
              <a:rPr lang="es-ES" dirty="0">
                <a:latin typeface="Barlow Semi Condensed Light" panose="00000406000000000000" pitchFamily="2" charset="0"/>
              </a:rPr>
              <a:t>www.zerolynx.com </a:t>
            </a:r>
          </a:p>
        </p:txBody>
      </p:sp>
      <p:sp>
        <p:nvSpPr>
          <p:cNvPr id="11" name="Marcador de texto 10">
            <a:extLst>
              <a:ext uri="{FF2B5EF4-FFF2-40B4-BE49-F238E27FC236}">
                <a16:creationId xmlns:a16="http://schemas.microsoft.com/office/drawing/2014/main" id="{F86061E9-E57C-427C-B9CF-5F8C9EDD6BF5}"/>
              </a:ext>
            </a:extLst>
          </p:cNvPr>
          <p:cNvSpPr>
            <a:spLocks noGrp="1"/>
          </p:cNvSpPr>
          <p:nvPr>
            <p:ph type="body" sz="quarter" idx="13" hasCustomPrompt="1"/>
          </p:nvPr>
        </p:nvSpPr>
        <p:spPr>
          <a:xfrm>
            <a:off x="567170" y="514351"/>
            <a:ext cx="10574337" cy="527050"/>
          </a:xfrm>
          <a:prstGeom prst="rect">
            <a:avLst/>
          </a:prstGeom>
        </p:spPr>
        <p:txBody>
          <a:bodyPr/>
          <a:lstStyle>
            <a:lvl1pPr marL="0" indent="0">
              <a:buNone/>
              <a:defRPr sz="3600">
                <a:solidFill>
                  <a:schemeClr val="bg1"/>
                </a:solidFill>
                <a:latin typeface="+mj-lt"/>
              </a:defRPr>
            </a:lvl1pPr>
          </a:lstStyle>
          <a:p>
            <a:pPr lvl="0"/>
            <a:r>
              <a:rPr lang="es-ES" dirty="0"/>
              <a:t>Índice</a:t>
            </a:r>
          </a:p>
        </p:txBody>
      </p:sp>
      <p:sp>
        <p:nvSpPr>
          <p:cNvPr id="6" name="Marcador de número de diapositiva 3">
            <a:extLst>
              <a:ext uri="{FF2B5EF4-FFF2-40B4-BE49-F238E27FC236}">
                <a16:creationId xmlns:a16="http://schemas.microsoft.com/office/drawing/2014/main" id="{25428F2A-EF6B-4282-B8AE-F4F4AE8FCD65}"/>
              </a:ext>
            </a:extLst>
          </p:cNvPr>
          <p:cNvSpPr>
            <a:spLocks noGrp="1"/>
          </p:cNvSpPr>
          <p:nvPr>
            <p:ph type="sldNum" sz="quarter" idx="12"/>
          </p:nvPr>
        </p:nvSpPr>
        <p:spPr>
          <a:xfrm>
            <a:off x="11456074" y="6349783"/>
            <a:ext cx="481863" cy="363252"/>
          </a:xfrm>
        </p:spPr>
        <p:txBody>
          <a:bodyPr/>
          <a:lstStyle/>
          <a:p>
            <a:fld id="{3C1362AD-25E3-4472-B47A-68C0FD1E1CD8}" type="slidenum">
              <a:rPr lang="es-ES" smtClean="0"/>
              <a:t>‹Nº›</a:t>
            </a:fld>
            <a:endParaRPr lang="es-ES"/>
          </a:p>
        </p:txBody>
      </p:sp>
    </p:spTree>
    <p:extLst>
      <p:ext uri="{BB962C8B-B14F-4D97-AF65-F5344CB8AC3E}">
        <p14:creationId xmlns:p14="http://schemas.microsoft.com/office/powerpoint/2010/main" val="3108470103"/>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En blanco1">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942DFBEB-D14D-4442-BE3B-F9C89395E6F1}"/>
              </a:ext>
            </a:extLst>
          </p:cNvPr>
          <p:cNvSpPr>
            <a:spLocks noGrp="1"/>
          </p:cNvSpPr>
          <p:nvPr>
            <p:ph type="ftr" sz="quarter" idx="11"/>
          </p:nvPr>
        </p:nvSpPr>
        <p:spPr/>
        <p:txBody>
          <a:bodyPr/>
          <a:lstStyle/>
          <a:p>
            <a:r>
              <a:rPr lang="es-ES" dirty="0"/>
              <a:t> </a:t>
            </a:r>
            <a:r>
              <a:rPr lang="es-ES" dirty="0">
                <a:latin typeface="Barlow Semi Condensed Light" panose="00000406000000000000" pitchFamily="2" charset="0"/>
              </a:rPr>
              <a:t>www.zerolynx.com</a:t>
            </a:r>
            <a:r>
              <a:rPr lang="es-ES" dirty="0">
                <a:latin typeface="Barlow Semi Condensed Light"/>
              </a:rPr>
              <a:t> - NcN22k</a:t>
            </a:r>
            <a:endParaRPr lang="es-ES" dirty="0">
              <a:latin typeface="Barlow Semi Condensed Light" panose="00000406000000000000" pitchFamily="2" charset="0"/>
            </a:endParaRPr>
          </a:p>
        </p:txBody>
      </p:sp>
      <p:sp>
        <p:nvSpPr>
          <p:cNvPr id="11" name="Marcador de texto 10">
            <a:extLst>
              <a:ext uri="{FF2B5EF4-FFF2-40B4-BE49-F238E27FC236}">
                <a16:creationId xmlns:a16="http://schemas.microsoft.com/office/drawing/2014/main" id="{F86061E9-E57C-427C-B9CF-5F8C9EDD6BF5}"/>
              </a:ext>
            </a:extLst>
          </p:cNvPr>
          <p:cNvSpPr>
            <a:spLocks noGrp="1"/>
          </p:cNvSpPr>
          <p:nvPr>
            <p:ph type="body" sz="quarter" idx="13" hasCustomPrompt="1"/>
          </p:nvPr>
        </p:nvSpPr>
        <p:spPr>
          <a:xfrm>
            <a:off x="567170" y="514351"/>
            <a:ext cx="10574337" cy="527050"/>
          </a:xfrm>
          <a:prstGeom prst="rect">
            <a:avLst/>
          </a:prstGeom>
        </p:spPr>
        <p:txBody>
          <a:bodyPr/>
          <a:lstStyle>
            <a:lvl1pPr marL="0" indent="0">
              <a:buNone/>
              <a:defRPr sz="3600">
                <a:solidFill>
                  <a:schemeClr val="tx2"/>
                </a:solidFill>
                <a:latin typeface="+mj-lt"/>
              </a:defRPr>
            </a:lvl1pPr>
          </a:lstStyle>
          <a:p>
            <a:pPr lvl="0"/>
            <a:r>
              <a:rPr lang="es-ES" dirty="0"/>
              <a:t>Título 1</a:t>
            </a:r>
          </a:p>
        </p:txBody>
      </p:sp>
      <p:sp>
        <p:nvSpPr>
          <p:cNvPr id="13" name="Marcador de texto 12">
            <a:extLst>
              <a:ext uri="{FF2B5EF4-FFF2-40B4-BE49-F238E27FC236}">
                <a16:creationId xmlns:a16="http://schemas.microsoft.com/office/drawing/2014/main" id="{49C31C63-953E-4B10-B126-2FC6DBE480EC}"/>
              </a:ext>
            </a:extLst>
          </p:cNvPr>
          <p:cNvSpPr>
            <a:spLocks noGrp="1"/>
          </p:cNvSpPr>
          <p:nvPr>
            <p:ph type="body" sz="quarter" idx="14" hasCustomPrompt="1"/>
          </p:nvPr>
        </p:nvSpPr>
        <p:spPr>
          <a:xfrm>
            <a:off x="573087" y="1639888"/>
            <a:ext cx="11074880" cy="4449762"/>
          </a:xfrm>
          <a:prstGeom prst="rect">
            <a:avLst/>
          </a:prstGeom>
        </p:spPr>
        <p:txBody>
          <a:bodyPr/>
          <a:lstStyle>
            <a:lvl1pPr marL="0" indent="0">
              <a:buNone/>
              <a:defRPr sz="1600">
                <a:solidFill>
                  <a:schemeClr val="accent3"/>
                </a:solidFill>
              </a:defRPr>
            </a:lvl1pPr>
          </a:lstStyle>
          <a:p>
            <a:pPr marL="0" indent="0" algn="just">
              <a:buNone/>
            </a:pPr>
            <a:r>
              <a:rPr lang="es-ES" sz="1600" b="0" i="0" dirty="0">
                <a:solidFill>
                  <a:srgbClr val="575756"/>
                </a:solidFill>
                <a:effectLst/>
                <a:latin typeface="Barlow Semi Condensed" panose="00000506000000000000" pitchFamily="2" charset="0"/>
              </a:rPr>
              <a:t>Texto 1. </a:t>
            </a:r>
            <a:r>
              <a:rPr lang="es-ES" sz="1600" b="0" i="0" dirty="0" err="1">
                <a:solidFill>
                  <a:srgbClr val="575756"/>
                </a:solidFill>
                <a:effectLst/>
                <a:latin typeface="Barlow Semi Condensed" panose="00000506000000000000" pitchFamily="2" charset="0"/>
              </a:rPr>
              <a:t>Morbi</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nec</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metus</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congue</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nibh</a:t>
            </a:r>
            <a:r>
              <a:rPr lang="es-ES" sz="1600" b="0" i="0" dirty="0">
                <a:solidFill>
                  <a:srgbClr val="575756"/>
                </a:solidFill>
                <a:effectLst/>
                <a:latin typeface="Barlow Semi Condensed" panose="00000506000000000000" pitchFamily="2" charset="0"/>
              </a:rPr>
              <a:t> auctor </a:t>
            </a:r>
            <a:r>
              <a:rPr lang="es-ES" sz="1600" b="0" i="0" dirty="0" err="1">
                <a:solidFill>
                  <a:srgbClr val="575756"/>
                </a:solidFill>
                <a:effectLst/>
                <a:latin typeface="Barlow Semi Condensed" panose="00000506000000000000" pitchFamily="2" charset="0"/>
              </a:rPr>
              <a:t>blandit</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Curabitur</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eleifend</a:t>
            </a:r>
            <a:r>
              <a:rPr lang="es-ES" sz="1600" b="0" i="0" dirty="0">
                <a:solidFill>
                  <a:srgbClr val="575756"/>
                </a:solidFill>
                <a:effectLst/>
                <a:latin typeface="Barlow Semi Condensed" panose="00000506000000000000" pitchFamily="2" charset="0"/>
              </a:rPr>
              <a:t> at </a:t>
            </a:r>
            <a:r>
              <a:rPr lang="es-ES" sz="1600" b="0" i="0" dirty="0" err="1">
                <a:solidFill>
                  <a:srgbClr val="575756"/>
                </a:solidFill>
                <a:effectLst/>
                <a:latin typeface="Barlow Semi Condensed" panose="00000506000000000000" pitchFamily="2" charset="0"/>
              </a:rPr>
              <a:t>nibh</a:t>
            </a:r>
            <a:r>
              <a:rPr lang="es-ES" sz="1600" b="0" i="0" dirty="0">
                <a:solidFill>
                  <a:srgbClr val="575756"/>
                </a:solidFill>
                <a:effectLst/>
                <a:latin typeface="Barlow Semi Condensed" panose="00000506000000000000" pitchFamily="2" charset="0"/>
              </a:rPr>
              <a:t> quis </a:t>
            </a:r>
            <a:r>
              <a:rPr lang="es-ES" sz="1600" b="0" i="0" dirty="0" err="1">
                <a:solidFill>
                  <a:srgbClr val="575756"/>
                </a:solidFill>
                <a:effectLst/>
                <a:latin typeface="Barlow Semi Condensed" panose="00000506000000000000" pitchFamily="2" charset="0"/>
              </a:rPr>
              <a:t>tincidunt</a:t>
            </a:r>
            <a:r>
              <a:rPr lang="es-ES" sz="1600" b="0" i="0" dirty="0">
                <a:solidFill>
                  <a:srgbClr val="575756"/>
                </a:solidFill>
                <a:effectLst/>
                <a:latin typeface="Barlow Semi Condensed" panose="00000506000000000000" pitchFamily="2" charset="0"/>
              </a:rPr>
              <a:t>. Cras </a:t>
            </a:r>
            <a:r>
              <a:rPr lang="es-ES" sz="1600" b="0" i="0" dirty="0" err="1">
                <a:solidFill>
                  <a:srgbClr val="575756"/>
                </a:solidFill>
                <a:effectLst/>
                <a:latin typeface="Barlow Semi Condensed" panose="00000506000000000000" pitchFamily="2" charset="0"/>
              </a:rPr>
              <a:t>ligula</a:t>
            </a:r>
            <a:r>
              <a:rPr lang="es-ES" sz="1600" b="0" i="0" dirty="0">
                <a:solidFill>
                  <a:srgbClr val="575756"/>
                </a:solidFill>
                <a:effectLst/>
                <a:latin typeface="Barlow Semi Condensed" panose="00000506000000000000" pitchFamily="2" charset="0"/>
              </a:rPr>
              <a:t> mauris, </a:t>
            </a:r>
            <a:r>
              <a:rPr lang="es-ES" sz="1600" b="0" i="0" dirty="0" err="1">
                <a:solidFill>
                  <a:srgbClr val="575756"/>
                </a:solidFill>
                <a:effectLst/>
                <a:latin typeface="Barlow Semi Condensed" panose="00000506000000000000" pitchFamily="2" charset="0"/>
              </a:rPr>
              <a:t>pellentesque</a:t>
            </a:r>
            <a:r>
              <a:rPr lang="es-ES" sz="1600" b="0" i="0" dirty="0">
                <a:solidFill>
                  <a:srgbClr val="575756"/>
                </a:solidFill>
                <a:effectLst/>
                <a:latin typeface="Barlow Semi Condensed" panose="00000506000000000000" pitchFamily="2" charset="0"/>
              </a:rPr>
              <a:t> non </a:t>
            </a:r>
            <a:r>
              <a:rPr lang="es-ES" sz="1600" b="0" i="0" dirty="0" err="1">
                <a:solidFill>
                  <a:srgbClr val="575756"/>
                </a:solidFill>
                <a:effectLst/>
                <a:latin typeface="Barlow Semi Condensed" panose="00000506000000000000" pitchFamily="2" charset="0"/>
              </a:rPr>
              <a:t>nulla</a:t>
            </a:r>
            <a:r>
              <a:rPr lang="es-ES" sz="1600" b="0" i="0" dirty="0">
                <a:solidFill>
                  <a:srgbClr val="575756"/>
                </a:solidFill>
                <a:effectLst/>
                <a:latin typeface="Barlow Semi Condensed" panose="00000506000000000000" pitchFamily="2" charset="0"/>
              </a:rPr>
              <a:t> ut, </a:t>
            </a:r>
            <a:r>
              <a:rPr lang="es-ES" sz="1600" b="0" i="0" dirty="0" err="1">
                <a:solidFill>
                  <a:srgbClr val="575756"/>
                </a:solidFill>
                <a:effectLst/>
                <a:latin typeface="Barlow Semi Condensed" panose="00000506000000000000" pitchFamily="2" charset="0"/>
              </a:rPr>
              <a:t>venenatis</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iaculis</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velit</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Vivamus</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dapibus</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dapibus</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dignissim</a:t>
            </a:r>
            <a:r>
              <a:rPr lang="es-ES" sz="1600" b="0" i="0" dirty="0">
                <a:solidFill>
                  <a:srgbClr val="575756"/>
                </a:solidFill>
                <a:effectLst/>
                <a:latin typeface="Barlow Semi Condensed" panose="00000506000000000000" pitchFamily="2" charset="0"/>
              </a:rPr>
              <a:t>. Quisque </a:t>
            </a:r>
            <a:r>
              <a:rPr lang="es-ES" sz="1600" b="0" i="0" dirty="0" err="1">
                <a:solidFill>
                  <a:srgbClr val="575756"/>
                </a:solidFill>
                <a:effectLst/>
                <a:latin typeface="Barlow Semi Condensed" panose="00000506000000000000" pitchFamily="2" charset="0"/>
              </a:rPr>
              <a:t>vulputate</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finibus</a:t>
            </a:r>
            <a:r>
              <a:rPr lang="es-ES" sz="1600" b="0" i="0" dirty="0">
                <a:solidFill>
                  <a:srgbClr val="575756"/>
                </a:solidFill>
                <a:effectLst/>
                <a:latin typeface="Barlow Semi Condensed" panose="00000506000000000000" pitchFamily="2" charset="0"/>
              </a:rPr>
              <a:t> urna. </a:t>
            </a:r>
            <a:r>
              <a:rPr lang="es-ES" sz="1600" b="0" i="0" dirty="0" err="1">
                <a:solidFill>
                  <a:srgbClr val="575756"/>
                </a:solidFill>
                <a:effectLst/>
                <a:latin typeface="Barlow Semi Condensed" panose="00000506000000000000" pitchFamily="2" charset="0"/>
              </a:rPr>
              <a:t>Phasellus</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luctus</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lacus</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eget</a:t>
            </a:r>
            <a:r>
              <a:rPr lang="es-ES" sz="1600" b="0" i="0" dirty="0">
                <a:solidFill>
                  <a:srgbClr val="575756"/>
                </a:solidFill>
                <a:effectLst/>
                <a:latin typeface="Barlow Semi Condensed" panose="00000506000000000000" pitchFamily="2" charset="0"/>
              </a:rPr>
              <a:t> auctor </a:t>
            </a:r>
            <a:r>
              <a:rPr lang="es-ES" sz="1600" b="0" i="0" dirty="0" err="1">
                <a:solidFill>
                  <a:srgbClr val="575756"/>
                </a:solidFill>
                <a:effectLst/>
                <a:latin typeface="Barlow Semi Condensed" panose="00000506000000000000" pitchFamily="2" charset="0"/>
              </a:rPr>
              <a:t>egestas</a:t>
            </a:r>
            <a:r>
              <a:rPr lang="es-ES" sz="1600" b="0" i="0" dirty="0">
                <a:solidFill>
                  <a:srgbClr val="575756"/>
                </a:solidFill>
                <a:effectLst/>
                <a:latin typeface="Barlow Semi Condensed" panose="00000506000000000000" pitchFamily="2" charset="0"/>
              </a:rPr>
              <a:t>, ante nunc ultrices nunc, id </a:t>
            </a:r>
            <a:r>
              <a:rPr lang="es-ES" sz="1600" b="0" i="0" dirty="0" err="1">
                <a:solidFill>
                  <a:srgbClr val="575756"/>
                </a:solidFill>
                <a:effectLst/>
                <a:latin typeface="Barlow Semi Condensed" panose="00000506000000000000" pitchFamily="2" charset="0"/>
              </a:rPr>
              <a:t>consectetur</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elit</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arcu</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vel</a:t>
            </a:r>
            <a:r>
              <a:rPr lang="es-ES" sz="1600" b="0" i="0" dirty="0">
                <a:solidFill>
                  <a:srgbClr val="575756"/>
                </a:solidFill>
                <a:effectLst/>
                <a:latin typeface="Barlow Semi Condensed" panose="00000506000000000000" pitchFamily="2" charset="0"/>
              </a:rPr>
              <a:t> mauris. </a:t>
            </a:r>
            <a:r>
              <a:rPr lang="es-ES" sz="1600" b="0" i="0" dirty="0" err="1">
                <a:solidFill>
                  <a:srgbClr val="575756"/>
                </a:solidFill>
                <a:effectLst/>
                <a:latin typeface="Barlow Semi Condensed" panose="00000506000000000000" pitchFamily="2" charset="0"/>
              </a:rPr>
              <a:t>Fusce</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eget</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lorem</a:t>
            </a:r>
            <a:r>
              <a:rPr lang="es-ES" sz="1600" b="0" i="0" dirty="0">
                <a:solidFill>
                  <a:srgbClr val="575756"/>
                </a:solidFill>
                <a:effectLst/>
                <a:latin typeface="Barlow Semi Condensed" panose="00000506000000000000" pitchFamily="2" charset="0"/>
              </a:rPr>
              <a:t> nunc. Quisque a vehicula mi. </a:t>
            </a:r>
            <a:r>
              <a:rPr lang="es-ES" sz="1600" b="0" i="0" dirty="0" err="1">
                <a:solidFill>
                  <a:srgbClr val="575756"/>
                </a:solidFill>
                <a:effectLst/>
                <a:latin typeface="Barlow Semi Condensed" panose="00000506000000000000" pitchFamily="2" charset="0"/>
              </a:rPr>
              <a:t>Maecenas</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pharetra</a:t>
            </a:r>
            <a:r>
              <a:rPr lang="es-ES" sz="1600" b="0" i="0" dirty="0">
                <a:solidFill>
                  <a:srgbClr val="575756"/>
                </a:solidFill>
                <a:effectLst/>
                <a:latin typeface="Barlow Semi Condensed" panose="00000506000000000000" pitchFamily="2" charset="0"/>
              </a:rPr>
              <a:t> ultrices </a:t>
            </a:r>
            <a:r>
              <a:rPr lang="es-ES" sz="1600" b="0" i="0" dirty="0" err="1">
                <a:solidFill>
                  <a:srgbClr val="575756"/>
                </a:solidFill>
                <a:effectLst/>
                <a:latin typeface="Barlow Semi Condensed" panose="00000506000000000000" pitchFamily="2" charset="0"/>
              </a:rPr>
              <a:t>lacus</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nec</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facilisis</a:t>
            </a:r>
            <a:r>
              <a:rPr lang="es-ES" sz="1600" b="0" i="0" dirty="0">
                <a:solidFill>
                  <a:srgbClr val="575756"/>
                </a:solidFill>
                <a:effectLst/>
                <a:latin typeface="Barlow Semi Condensed" panose="00000506000000000000" pitchFamily="2" charset="0"/>
              </a:rPr>
              <a:t>.</a:t>
            </a:r>
          </a:p>
          <a:p>
            <a:pPr marL="0" indent="0" algn="just">
              <a:buNone/>
            </a:pPr>
            <a:r>
              <a:rPr lang="es-ES" sz="1600" b="0" i="0" dirty="0" err="1">
                <a:solidFill>
                  <a:srgbClr val="575756"/>
                </a:solidFill>
                <a:effectLst/>
                <a:latin typeface="Barlow Semi Condensed" panose="00000506000000000000" pitchFamily="2" charset="0"/>
              </a:rPr>
              <a:t>Aenean</a:t>
            </a:r>
            <a:r>
              <a:rPr lang="es-ES" sz="1600" b="0" i="0" dirty="0">
                <a:solidFill>
                  <a:srgbClr val="575756"/>
                </a:solidFill>
                <a:effectLst/>
                <a:latin typeface="Barlow Semi Condensed" panose="00000506000000000000" pitchFamily="2" charset="0"/>
              </a:rPr>
              <a:t> non </a:t>
            </a:r>
            <a:r>
              <a:rPr lang="es-ES" sz="1600" b="0" i="0" dirty="0" err="1">
                <a:solidFill>
                  <a:srgbClr val="575756"/>
                </a:solidFill>
                <a:effectLst/>
                <a:latin typeface="Barlow Semi Condensed" panose="00000506000000000000" pitchFamily="2" charset="0"/>
              </a:rPr>
              <a:t>varius</a:t>
            </a:r>
            <a:r>
              <a:rPr lang="es-ES" sz="1600" b="0" i="0" dirty="0">
                <a:solidFill>
                  <a:srgbClr val="575756"/>
                </a:solidFill>
                <a:effectLst/>
                <a:latin typeface="Barlow Semi Condensed" panose="00000506000000000000" pitchFamily="2" charset="0"/>
              </a:rPr>
              <a:t> libero. </a:t>
            </a:r>
            <a:r>
              <a:rPr lang="es-ES" sz="1600" b="0" i="0" dirty="0" err="1">
                <a:solidFill>
                  <a:srgbClr val="575756"/>
                </a:solidFill>
                <a:effectLst/>
                <a:latin typeface="Barlow Semi Condensed" panose="00000506000000000000" pitchFamily="2" charset="0"/>
              </a:rPr>
              <a:t>Phasellus</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condimentum</a:t>
            </a:r>
            <a:r>
              <a:rPr lang="es-ES" sz="1600" b="0" i="0" dirty="0">
                <a:solidFill>
                  <a:srgbClr val="575756"/>
                </a:solidFill>
                <a:effectLst/>
                <a:latin typeface="Barlow Semi Condensed" panose="00000506000000000000" pitchFamily="2" charset="0"/>
              </a:rPr>
              <a:t> id </a:t>
            </a:r>
            <a:r>
              <a:rPr lang="es-ES" sz="1600" b="0" i="0" dirty="0" err="1">
                <a:solidFill>
                  <a:srgbClr val="575756"/>
                </a:solidFill>
                <a:effectLst/>
                <a:latin typeface="Barlow Semi Condensed" panose="00000506000000000000" pitchFamily="2" charset="0"/>
              </a:rPr>
              <a:t>ipsum</a:t>
            </a:r>
            <a:r>
              <a:rPr lang="es-ES" sz="1600" b="0" i="0" dirty="0">
                <a:solidFill>
                  <a:srgbClr val="575756"/>
                </a:solidFill>
                <a:effectLst/>
                <a:latin typeface="Barlow Semi Condensed" panose="00000506000000000000" pitchFamily="2" charset="0"/>
              </a:rPr>
              <a:t> sed </a:t>
            </a:r>
            <a:r>
              <a:rPr lang="es-ES" sz="1600" b="0" i="0" dirty="0" err="1">
                <a:solidFill>
                  <a:srgbClr val="575756"/>
                </a:solidFill>
                <a:effectLst/>
                <a:latin typeface="Barlow Semi Condensed" panose="00000506000000000000" pitchFamily="2" charset="0"/>
              </a:rPr>
              <a:t>tincidunt</a:t>
            </a:r>
            <a:r>
              <a:rPr lang="es-ES" sz="1600" b="0" i="0" dirty="0">
                <a:solidFill>
                  <a:srgbClr val="575756"/>
                </a:solidFill>
                <a:effectLst/>
                <a:latin typeface="Barlow Semi Condensed" panose="00000506000000000000" pitchFamily="2" charset="0"/>
              </a:rPr>
              <a:t>. Ut et odio quis libero </a:t>
            </a:r>
            <a:r>
              <a:rPr lang="es-ES" sz="1600" b="0" i="0" dirty="0" err="1">
                <a:solidFill>
                  <a:srgbClr val="575756"/>
                </a:solidFill>
                <a:effectLst/>
                <a:latin typeface="Barlow Semi Condensed" panose="00000506000000000000" pitchFamily="2" charset="0"/>
              </a:rPr>
              <a:t>vulputate</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vestibulum</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Curabitur</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pellentesque</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dui</a:t>
            </a:r>
            <a:r>
              <a:rPr lang="es-ES" sz="1600" b="0" i="0" dirty="0">
                <a:solidFill>
                  <a:srgbClr val="575756"/>
                </a:solidFill>
                <a:effectLst/>
                <a:latin typeface="Barlow Semi Condensed" panose="00000506000000000000" pitchFamily="2" charset="0"/>
              </a:rPr>
              <a:t> non </a:t>
            </a:r>
            <a:r>
              <a:rPr lang="es-ES" sz="1600" b="0" i="0" dirty="0" err="1">
                <a:solidFill>
                  <a:srgbClr val="575756"/>
                </a:solidFill>
                <a:effectLst/>
                <a:latin typeface="Barlow Semi Condensed" panose="00000506000000000000" pitchFamily="2" charset="0"/>
              </a:rPr>
              <a:t>sodales</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placerat</a:t>
            </a:r>
            <a:r>
              <a:rPr lang="es-ES" sz="1600" b="0" i="0" dirty="0">
                <a:solidFill>
                  <a:srgbClr val="575756"/>
                </a:solidFill>
                <a:effectLst/>
                <a:latin typeface="Barlow Semi Condensed" panose="00000506000000000000" pitchFamily="2" charset="0"/>
              </a:rPr>
              <a:t>. Nunc sed pulvinar </a:t>
            </a:r>
            <a:r>
              <a:rPr lang="es-ES" sz="1600" b="0" i="0" dirty="0" err="1">
                <a:solidFill>
                  <a:srgbClr val="575756"/>
                </a:solidFill>
                <a:effectLst/>
                <a:latin typeface="Barlow Semi Condensed" panose="00000506000000000000" pitchFamily="2" charset="0"/>
              </a:rPr>
              <a:t>purus</a:t>
            </a:r>
            <a:r>
              <a:rPr lang="es-ES" sz="1600" b="0" i="0" dirty="0">
                <a:solidFill>
                  <a:srgbClr val="575756"/>
                </a:solidFill>
                <a:effectLst/>
                <a:latin typeface="Barlow Semi Condensed" panose="00000506000000000000" pitchFamily="2" charset="0"/>
              </a:rPr>
              <a:t>, sed </a:t>
            </a:r>
            <a:r>
              <a:rPr lang="es-ES" sz="1600" b="0" i="0" dirty="0" err="1">
                <a:solidFill>
                  <a:srgbClr val="575756"/>
                </a:solidFill>
                <a:effectLst/>
                <a:latin typeface="Barlow Semi Condensed" panose="00000506000000000000" pitchFamily="2" charset="0"/>
              </a:rPr>
              <a:t>consequat</a:t>
            </a:r>
            <a:r>
              <a:rPr lang="es-ES" sz="1600" b="0" i="0" dirty="0">
                <a:solidFill>
                  <a:srgbClr val="575756"/>
                </a:solidFill>
                <a:effectLst/>
                <a:latin typeface="Barlow Semi Condensed" panose="00000506000000000000" pitchFamily="2" charset="0"/>
              </a:rPr>
              <a:t> eros. </a:t>
            </a:r>
            <a:r>
              <a:rPr lang="es-ES" sz="1600" b="0" i="0" dirty="0" err="1">
                <a:solidFill>
                  <a:srgbClr val="575756"/>
                </a:solidFill>
                <a:effectLst/>
                <a:latin typeface="Barlow Semi Condensed" panose="00000506000000000000" pitchFamily="2" charset="0"/>
              </a:rPr>
              <a:t>Etiam</a:t>
            </a:r>
            <a:r>
              <a:rPr lang="es-ES" sz="1600" b="0" i="0" dirty="0">
                <a:solidFill>
                  <a:srgbClr val="575756"/>
                </a:solidFill>
                <a:effectLst/>
                <a:latin typeface="Barlow Semi Condensed" panose="00000506000000000000" pitchFamily="2" charset="0"/>
              </a:rPr>
              <a:t> ultrices, </a:t>
            </a:r>
            <a:r>
              <a:rPr lang="es-ES" sz="1600" b="0" i="0" dirty="0" err="1">
                <a:solidFill>
                  <a:srgbClr val="575756"/>
                </a:solidFill>
                <a:effectLst/>
                <a:latin typeface="Barlow Semi Condensed" panose="00000506000000000000" pitchFamily="2" charset="0"/>
              </a:rPr>
              <a:t>diam</a:t>
            </a:r>
            <a:r>
              <a:rPr lang="es-ES" sz="1600" b="0" i="0" dirty="0">
                <a:solidFill>
                  <a:srgbClr val="575756"/>
                </a:solidFill>
                <a:effectLst/>
                <a:latin typeface="Barlow Semi Condensed" panose="00000506000000000000" pitchFamily="2" charset="0"/>
              </a:rPr>
              <a:t> ac </a:t>
            </a:r>
            <a:r>
              <a:rPr lang="es-ES" sz="1600" b="0" i="0" dirty="0" err="1">
                <a:solidFill>
                  <a:srgbClr val="575756"/>
                </a:solidFill>
                <a:effectLst/>
                <a:latin typeface="Barlow Semi Condensed" panose="00000506000000000000" pitchFamily="2" charset="0"/>
              </a:rPr>
              <a:t>laoreet</a:t>
            </a:r>
            <a:r>
              <a:rPr lang="es-ES" sz="1600" b="0" i="0" dirty="0">
                <a:solidFill>
                  <a:srgbClr val="575756"/>
                </a:solidFill>
                <a:effectLst/>
                <a:latin typeface="Barlow Semi Condensed" panose="00000506000000000000" pitchFamily="2" charset="0"/>
              </a:rPr>
              <a:t> lacinia, dolor </a:t>
            </a:r>
            <a:r>
              <a:rPr lang="es-ES" sz="1600" b="0" i="0" dirty="0" err="1">
                <a:solidFill>
                  <a:srgbClr val="575756"/>
                </a:solidFill>
                <a:effectLst/>
                <a:latin typeface="Barlow Semi Condensed" panose="00000506000000000000" pitchFamily="2" charset="0"/>
              </a:rPr>
              <a:t>purus</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aliquet</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elit</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sit</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amet</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dignissim</a:t>
            </a:r>
            <a:r>
              <a:rPr lang="es-ES" sz="1600" b="0" i="0" dirty="0">
                <a:solidFill>
                  <a:srgbClr val="575756"/>
                </a:solidFill>
                <a:effectLst/>
                <a:latin typeface="Barlow Semi Condensed" panose="00000506000000000000" pitchFamily="2" charset="0"/>
              </a:rPr>
              <a:t> dolor </a:t>
            </a:r>
            <a:r>
              <a:rPr lang="es-ES" sz="1600" b="0" i="0" dirty="0" err="1">
                <a:solidFill>
                  <a:srgbClr val="575756"/>
                </a:solidFill>
                <a:effectLst/>
                <a:latin typeface="Barlow Semi Condensed" panose="00000506000000000000" pitchFamily="2" charset="0"/>
              </a:rPr>
              <a:t>lacus</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sit</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amet</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nibh</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Maecenas</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eu</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elit</a:t>
            </a:r>
            <a:r>
              <a:rPr lang="es-ES" sz="1600" b="0" i="0" dirty="0">
                <a:solidFill>
                  <a:srgbClr val="575756"/>
                </a:solidFill>
                <a:effectLst/>
                <a:latin typeface="Barlow Semi Condensed" panose="00000506000000000000" pitchFamily="2" charset="0"/>
              </a:rPr>
              <a:t> ut libero </a:t>
            </a:r>
            <a:r>
              <a:rPr lang="es-ES" sz="1600" b="0" i="0" dirty="0" err="1">
                <a:solidFill>
                  <a:srgbClr val="575756"/>
                </a:solidFill>
                <a:effectLst/>
                <a:latin typeface="Barlow Semi Condensed" panose="00000506000000000000" pitchFamily="2" charset="0"/>
              </a:rPr>
              <a:t>dignissim</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consectetur</a:t>
            </a:r>
            <a:r>
              <a:rPr lang="es-ES" sz="1600" b="0" i="0" dirty="0">
                <a:solidFill>
                  <a:srgbClr val="575756"/>
                </a:solidFill>
                <a:effectLst/>
                <a:latin typeface="Barlow Semi Condensed" panose="00000506000000000000" pitchFamily="2" charset="0"/>
              </a:rPr>
              <a:t>. Orci </a:t>
            </a:r>
            <a:r>
              <a:rPr lang="es-ES" sz="1600" b="0" i="0" dirty="0" err="1">
                <a:solidFill>
                  <a:srgbClr val="575756"/>
                </a:solidFill>
                <a:effectLst/>
                <a:latin typeface="Barlow Semi Condensed" panose="00000506000000000000" pitchFamily="2" charset="0"/>
              </a:rPr>
              <a:t>varius</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natoque</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penatibus</a:t>
            </a:r>
            <a:r>
              <a:rPr lang="es-ES" sz="1600" b="0" i="0" dirty="0">
                <a:solidFill>
                  <a:srgbClr val="575756"/>
                </a:solidFill>
                <a:effectLst/>
                <a:latin typeface="Barlow Semi Condensed" panose="00000506000000000000" pitchFamily="2" charset="0"/>
              </a:rPr>
              <a:t> et </a:t>
            </a:r>
            <a:r>
              <a:rPr lang="es-ES" sz="1600" b="0" i="0" dirty="0" err="1">
                <a:solidFill>
                  <a:srgbClr val="575756"/>
                </a:solidFill>
                <a:effectLst/>
                <a:latin typeface="Barlow Semi Condensed" panose="00000506000000000000" pitchFamily="2" charset="0"/>
              </a:rPr>
              <a:t>magnis</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dis</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parturient</a:t>
            </a:r>
            <a:r>
              <a:rPr lang="es-ES" sz="1600" b="0" i="0" dirty="0">
                <a:solidFill>
                  <a:srgbClr val="575756"/>
                </a:solidFill>
                <a:effectLst/>
                <a:latin typeface="Barlow Semi Condensed" panose="00000506000000000000" pitchFamily="2" charset="0"/>
              </a:rPr>
              <a:t> montes, </a:t>
            </a:r>
            <a:r>
              <a:rPr lang="es-ES" sz="1600" b="0" i="0" dirty="0" err="1">
                <a:solidFill>
                  <a:srgbClr val="575756"/>
                </a:solidFill>
                <a:effectLst/>
                <a:latin typeface="Barlow Semi Condensed" panose="00000506000000000000" pitchFamily="2" charset="0"/>
              </a:rPr>
              <a:t>nascetur</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ridiculus</a:t>
            </a:r>
            <a:r>
              <a:rPr lang="es-ES" sz="1600" b="0" i="0" dirty="0">
                <a:solidFill>
                  <a:srgbClr val="575756"/>
                </a:solidFill>
                <a:effectLst/>
                <a:latin typeface="Barlow Semi Condensed" panose="00000506000000000000" pitchFamily="2" charset="0"/>
              </a:rPr>
              <a:t> mus. </a:t>
            </a:r>
            <a:r>
              <a:rPr lang="es-ES" sz="1600" b="0" i="0" dirty="0" err="1">
                <a:solidFill>
                  <a:srgbClr val="575756"/>
                </a:solidFill>
                <a:effectLst/>
                <a:latin typeface="Barlow Semi Condensed" panose="00000506000000000000" pitchFamily="2" charset="0"/>
              </a:rPr>
              <a:t>Nulla</a:t>
            </a:r>
            <a:r>
              <a:rPr lang="es-ES" sz="1600" b="0" i="0" dirty="0">
                <a:solidFill>
                  <a:srgbClr val="575756"/>
                </a:solidFill>
                <a:effectLst/>
                <a:latin typeface="Barlow Semi Condensed" panose="00000506000000000000" pitchFamily="2" charset="0"/>
              </a:rPr>
              <a:t> at dolor vitae </a:t>
            </a:r>
            <a:r>
              <a:rPr lang="es-ES" sz="1600" b="0" i="0" dirty="0" err="1">
                <a:solidFill>
                  <a:srgbClr val="575756"/>
                </a:solidFill>
                <a:effectLst/>
                <a:latin typeface="Barlow Semi Condensed" panose="00000506000000000000" pitchFamily="2" charset="0"/>
              </a:rPr>
              <a:t>massa</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eleifend</a:t>
            </a:r>
            <a:r>
              <a:rPr lang="es-ES" sz="1600" b="0" i="0" dirty="0">
                <a:solidFill>
                  <a:srgbClr val="575756"/>
                </a:solidFill>
                <a:effectLst/>
                <a:latin typeface="Barlow Semi Condensed" panose="00000506000000000000" pitchFamily="2" charset="0"/>
              </a:rPr>
              <a:t> vehicula vitae </a:t>
            </a:r>
            <a:r>
              <a:rPr lang="es-ES" sz="1600" b="0" i="0" dirty="0" err="1">
                <a:solidFill>
                  <a:srgbClr val="575756"/>
                </a:solidFill>
                <a:effectLst/>
                <a:latin typeface="Barlow Semi Condensed" panose="00000506000000000000" pitchFamily="2" charset="0"/>
              </a:rPr>
              <a:t>eget</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lorem</a:t>
            </a:r>
            <a:r>
              <a:rPr lang="es-ES" sz="1600" b="0" i="0" dirty="0">
                <a:solidFill>
                  <a:srgbClr val="575756"/>
                </a:solidFill>
                <a:effectLst/>
                <a:latin typeface="Barlow Semi Condensed" panose="00000506000000000000" pitchFamily="2" charset="0"/>
              </a:rPr>
              <a:t>. Nunc </a:t>
            </a:r>
            <a:r>
              <a:rPr lang="es-ES" sz="1600" b="0" i="0" dirty="0" err="1">
                <a:solidFill>
                  <a:srgbClr val="575756"/>
                </a:solidFill>
                <a:effectLst/>
                <a:latin typeface="Barlow Semi Condensed" panose="00000506000000000000" pitchFamily="2" charset="0"/>
              </a:rPr>
              <a:t>feugiat</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vestibulum</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accumsan</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Maecenas</a:t>
            </a:r>
            <a:r>
              <a:rPr lang="es-ES" sz="1600" b="0" i="0" dirty="0">
                <a:solidFill>
                  <a:srgbClr val="575756"/>
                </a:solidFill>
                <a:effectLst/>
                <a:latin typeface="Barlow Semi Condensed" panose="00000506000000000000" pitchFamily="2" charset="0"/>
              </a:rPr>
              <a:t> quis </a:t>
            </a:r>
            <a:r>
              <a:rPr lang="es-ES" sz="1600" b="0" i="0" dirty="0" err="1">
                <a:solidFill>
                  <a:srgbClr val="575756"/>
                </a:solidFill>
                <a:effectLst/>
                <a:latin typeface="Barlow Semi Condensed" panose="00000506000000000000" pitchFamily="2" charset="0"/>
              </a:rPr>
              <a:t>diam</a:t>
            </a:r>
            <a:r>
              <a:rPr lang="es-ES" sz="1600" b="0" i="0" dirty="0">
                <a:solidFill>
                  <a:srgbClr val="575756"/>
                </a:solidFill>
                <a:effectLst/>
                <a:latin typeface="Barlow Semi Condensed" panose="00000506000000000000" pitchFamily="2" charset="0"/>
              </a:rPr>
              <a:t> lacinia, </a:t>
            </a:r>
            <a:r>
              <a:rPr lang="es-ES" sz="1600" b="0" i="0" dirty="0" err="1">
                <a:solidFill>
                  <a:srgbClr val="575756"/>
                </a:solidFill>
                <a:effectLst/>
                <a:latin typeface="Barlow Semi Condensed" panose="00000506000000000000" pitchFamily="2" charset="0"/>
              </a:rPr>
              <a:t>tincidunt</a:t>
            </a:r>
            <a:r>
              <a:rPr lang="es-ES" sz="1600" b="0" i="0" dirty="0">
                <a:solidFill>
                  <a:srgbClr val="575756"/>
                </a:solidFill>
                <a:effectLst/>
                <a:latin typeface="Barlow Semi Condensed" panose="00000506000000000000" pitchFamily="2" charset="0"/>
              </a:rPr>
              <a:t> eros et, </a:t>
            </a:r>
            <a:r>
              <a:rPr lang="es-ES" sz="1600" b="0" i="0" dirty="0" err="1">
                <a:solidFill>
                  <a:srgbClr val="575756"/>
                </a:solidFill>
                <a:effectLst/>
                <a:latin typeface="Barlow Semi Condensed" panose="00000506000000000000" pitchFamily="2" charset="0"/>
              </a:rPr>
              <a:t>consectetur</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metus</a:t>
            </a:r>
            <a:r>
              <a:rPr lang="es-ES" sz="1600" b="0" i="0" dirty="0">
                <a:solidFill>
                  <a:srgbClr val="575756"/>
                </a:solidFill>
                <a:effectLst/>
                <a:latin typeface="Barlow Semi Condensed" panose="00000506000000000000" pitchFamily="2" charset="0"/>
              </a:rPr>
              <a:t>. Cras ac </a:t>
            </a:r>
            <a:r>
              <a:rPr lang="es-ES" sz="1600" b="0" i="0" dirty="0" err="1">
                <a:solidFill>
                  <a:srgbClr val="575756"/>
                </a:solidFill>
                <a:effectLst/>
                <a:latin typeface="Barlow Semi Condensed" panose="00000506000000000000" pitchFamily="2" charset="0"/>
              </a:rPr>
              <a:t>tristique</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quam</a:t>
            </a:r>
            <a:r>
              <a:rPr lang="es-ES" sz="1600" b="0" i="0" dirty="0">
                <a:solidFill>
                  <a:srgbClr val="575756"/>
                </a:solidFill>
                <a:effectLst/>
                <a:latin typeface="Barlow Semi Condensed" panose="00000506000000000000" pitchFamily="2" charset="0"/>
              </a:rPr>
              <a:t>, in </a:t>
            </a:r>
            <a:r>
              <a:rPr lang="es-ES" sz="1600" b="0" i="0" dirty="0" err="1">
                <a:solidFill>
                  <a:srgbClr val="575756"/>
                </a:solidFill>
                <a:effectLst/>
                <a:latin typeface="Barlow Semi Condensed" panose="00000506000000000000" pitchFamily="2" charset="0"/>
              </a:rPr>
              <a:t>consectetur</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erat</a:t>
            </a:r>
            <a:r>
              <a:rPr lang="es-ES" sz="1600" b="0" i="0" dirty="0">
                <a:solidFill>
                  <a:srgbClr val="575756"/>
                </a:solidFill>
                <a:effectLst/>
                <a:latin typeface="Barlow Semi Condensed" panose="00000506000000000000" pitchFamily="2" charset="0"/>
              </a:rPr>
              <a:t>. Cras id </a:t>
            </a:r>
            <a:r>
              <a:rPr lang="es-ES" sz="1600" b="0" i="0" dirty="0" err="1">
                <a:solidFill>
                  <a:srgbClr val="575756"/>
                </a:solidFill>
                <a:effectLst/>
                <a:latin typeface="Barlow Semi Condensed" panose="00000506000000000000" pitchFamily="2" charset="0"/>
              </a:rPr>
              <a:t>ligula</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laoreet</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accumsan</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quam</a:t>
            </a:r>
            <a:r>
              <a:rPr lang="es-ES" sz="1600" b="0" i="0" dirty="0">
                <a:solidFill>
                  <a:srgbClr val="575756"/>
                </a:solidFill>
                <a:effectLst/>
                <a:latin typeface="Barlow Semi Condensed" panose="00000506000000000000" pitchFamily="2" charset="0"/>
              </a:rPr>
              <a:t> et, </a:t>
            </a:r>
            <a:r>
              <a:rPr lang="es-ES" sz="1600" b="0" i="0" dirty="0" err="1">
                <a:solidFill>
                  <a:srgbClr val="575756"/>
                </a:solidFill>
                <a:effectLst/>
                <a:latin typeface="Barlow Semi Condensed" panose="00000506000000000000" pitchFamily="2" charset="0"/>
              </a:rPr>
              <a:t>ultricies</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nisi</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Vestibulum</a:t>
            </a:r>
            <a:r>
              <a:rPr lang="es-ES" sz="1600" b="0" i="0" dirty="0">
                <a:solidFill>
                  <a:srgbClr val="575756"/>
                </a:solidFill>
                <a:effectLst/>
                <a:latin typeface="Barlow Semi Condensed" panose="00000506000000000000" pitchFamily="2" charset="0"/>
              </a:rPr>
              <a:t> in </a:t>
            </a:r>
            <a:r>
              <a:rPr lang="es-ES" sz="1600" b="0" i="0" dirty="0" err="1">
                <a:solidFill>
                  <a:srgbClr val="575756"/>
                </a:solidFill>
                <a:effectLst/>
                <a:latin typeface="Barlow Semi Condensed" panose="00000506000000000000" pitchFamily="2" charset="0"/>
              </a:rPr>
              <a:t>sem</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interdum</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placerat</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risus</a:t>
            </a:r>
            <a:r>
              <a:rPr lang="es-ES" sz="1600" b="0" i="0" dirty="0">
                <a:solidFill>
                  <a:srgbClr val="575756"/>
                </a:solidFill>
                <a:effectLst/>
                <a:latin typeface="Barlow Semi Condensed" panose="00000506000000000000" pitchFamily="2" charset="0"/>
              </a:rPr>
              <a:t> at, </a:t>
            </a:r>
            <a:r>
              <a:rPr lang="es-ES" sz="1600" b="0" i="0" dirty="0" err="1">
                <a:solidFill>
                  <a:srgbClr val="575756"/>
                </a:solidFill>
                <a:effectLst/>
                <a:latin typeface="Barlow Semi Condensed" panose="00000506000000000000" pitchFamily="2" charset="0"/>
              </a:rPr>
              <a:t>tempus</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ligula</a:t>
            </a:r>
            <a:r>
              <a:rPr lang="es-ES" sz="1600" b="0" i="0" dirty="0">
                <a:solidFill>
                  <a:srgbClr val="575756"/>
                </a:solidFill>
                <a:effectLst/>
                <a:latin typeface="Barlow Semi Condensed" panose="00000506000000000000" pitchFamily="2" charset="0"/>
              </a:rPr>
              <a:t>. Ut </a:t>
            </a:r>
            <a:r>
              <a:rPr lang="es-ES" sz="1600" b="0" i="0" dirty="0" err="1">
                <a:solidFill>
                  <a:srgbClr val="575756"/>
                </a:solidFill>
                <a:effectLst/>
                <a:latin typeface="Barlow Semi Condensed" panose="00000506000000000000" pitchFamily="2" charset="0"/>
              </a:rPr>
              <a:t>iaculis</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tellus</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arcu</a:t>
            </a:r>
            <a:r>
              <a:rPr lang="es-ES" sz="1600" b="0" i="0" dirty="0">
                <a:solidFill>
                  <a:srgbClr val="575756"/>
                </a:solidFill>
                <a:effectLst/>
                <a:latin typeface="Barlow Semi Condensed" panose="00000506000000000000" pitchFamily="2" charset="0"/>
              </a:rPr>
              <a:t>, non </a:t>
            </a:r>
            <a:r>
              <a:rPr lang="es-ES" sz="1600" b="0" i="0" dirty="0" err="1">
                <a:solidFill>
                  <a:srgbClr val="575756"/>
                </a:solidFill>
                <a:effectLst/>
                <a:latin typeface="Barlow Semi Condensed" panose="00000506000000000000" pitchFamily="2" charset="0"/>
              </a:rPr>
              <a:t>pellentesque</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massa</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efficitur</a:t>
            </a:r>
            <a:r>
              <a:rPr lang="es-ES" sz="1600" b="0" i="0" dirty="0">
                <a:solidFill>
                  <a:srgbClr val="575756"/>
                </a:solidFill>
                <a:effectLst/>
                <a:latin typeface="Barlow Semi Condensed" panose="00000506000000000000" pitchFamily="2" charset="0"/>
              </a:rPr>
              <a:t> id. In </a:t>
            </a:r>
            <a:r>
              <a:rPr lang="es-ES" sz="1600" b="0" i="0" dirty="0" err="1">
                <a:solidFill>
                  <a:srgbClr val="575756"/>
                </a:solidFill>
                <a:effectLst/>
                <a:latin typeface="Barlow Semi Condensed" panose="00000506000000000000" pitchFamily="2" charset="0"/>
              </a:rPr>
              <a:t>hac</a:t>
            </a:r>
            <a:r>
              <a:rPr lang="es-ES" sz="1600" b="0" i="0" dirty="0">
                <a:solidFill>
                  <a:srgbClr val="575756"/>
                </a:solidFill>
                <a:effectLst/>
                <a:latin typeface="Barlow Semi Condensed" panose="00000506000000000000" pitchFamily="2" charset="0"/>
              </a:rPr>
              <a:t> </a:t>
            </a:r>
            <a:r>
              <a:rPr lang="es-ES" sz="1600" b="0" i="0" dirty="0" err="1">
                <a:solidFill>
                  <a:srgbClr val="575756"/>
                </a:solidFill>
                <a:effectLst/>
                <a:latin typeface="Barlow Semi Condensed" panose="00000506000000000000" pitchFamily="2" charset="0"/>
              </a:rPr>
              <a:t>habitasse</a:t>
            </a:r>
            <a:r>
              <a:rPr lang="es-ES" sz="1600" b="0" i="0" dirty="0">
                <a:solidFill>
                  <a:srgbClr val="575756"/>
                </a:solidFill>
                <a:effectLst/>
                <a:latin typeface="Barlow Semi Condensed" panose="00000506000000000000" pitchFamily="2" charset="0"/>
              </a:rPr>
              <a:t> platea </a:t>
            </a:r>
            <a:r>
              <a:rPr lang="es-ES" sz="1600" b="0" i="0" dirty="0" err="1">
                <a:solidFill>
                  <a:srgbClr val="575756"/>
                </a:solidFill>
                <a:effectLst/>
                <a:latin typeface="Barlow Semi Condensed" panose="00000506000000000000" pitchFamily="2" charset="0"/>
              </a:rPr>
              <a:t>dictumst</a:t>
            </a:r>
            <a:r>
              <a:rPr lang="es-ES" sz="1600" b="0" i="0" dirty="0">
                <a:solidFill>
                  <a:srgbClr val="575756"/>
                </a:solidFill>
                <a:effectLst/>
                <a:latin typeface="Barlow Semi Condensed" panose="00000506000000000000" pitchFamily="2" charset="0"/>
              </a:rPr>
              <a:t>.</a:t>
            </a:r>
          </a:p>
          <a:p>
            <a:pPr lvl="0"/>
            <a:endParaRPr lang="es-ES" dirty="0"/>
          </a:p>
        </p:txBody>
      </p:sp>
      <p:sp>
        <p:nvSpPr>
          <p:cNvPr id="6" name="Marcador de número de diapositiva 3">
            <a:extLst>
              <a:ext uri="{FF2B5EF4-FFF2-40B4-BE49-F238E27FC236}">
                <a16:creationId xmlns:a16="http://schemas.microsoft.com/office/drawing/2014/main" id="{25428F2A-EF6B-4282-B8AE-F4F4AE8FCD65}"/>
              </a:ext>
            </a:extLst>
          </p:cNvPr>
          <p:cNvSpPr>
            <a:spLocks noGrp="1"/>
          </p:cNvSpPr>
          <p:nvPr>
            <p:ph type="sldNum" sz="quarter" idx="12"/>
          </p:nvPr>
        </p:nvSpPr>
        <p:spPr>
          <a:xfrm>
            <a:off x="11456074" y="6349783"/>
            <a:ext cx="481863" cy="363252"/>
          </a:xfrm>
        </p:spPr>
        <p:txBody>
          <a:bodyPr/>
          <a:lstStyle/>
          <a:p>
            <a:fld id="{3C1362AD-25E3-4472-B47A-68C0FD1E1CD8}" type="slidenum">
              <a:rPr lang="es-ES" smtClean="0"/>
              <a:t>‹Nº›</a:t>
            </a:fld>
            <a:endParaRPr lang="es-ES"/>
          </a:p>
        </p:txBody>
      </p:sp>
      <p:pic>
        <p:nvPicPr>
          <p:cNvPr id="2" name="Imagen 1" descr="Código QR&#10;&#10;Descripción generada automáticamente con confianza baja">
            <a:extLst>
              <a:ext uri="{FF2B5EF4-FFF2-40B4-BE49-F238E27FC236}">
                <a16:creationId xmlns:a16="http://schemas.microsoft.com/office/drawing/2014/main" id="{0AA73705-9948-B297-2EE4-4071206FB6F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2129" t="2037" r="30626" b="64302"/>
          <a:stretch/>
        </p:blipFill>
        <p:spPr>
          <a:xfrm rot="1794092">
            <a:off x="-606762" y="6047873"/>
            <a:ext cx="1776388" cy="1265631"/>
          </a:xfrm>
          <a:prstGeom prst="rect">
            <a:avLst/>
          </a:prstGeom>
        </p:spPr>
      </p:pic>
      <p:pic>
        <p:nvPicPr>
          <p:cNvPr id="4" name="Imagen 3" descr="Código QR&#10;&#10;Descripción generada automáticamente con confianza baja">
            <a:extLst>
              <a:ext uri="{FF2B5EF4-FFF2-40B4-BE49-F238E27FC236}">
                <a16:creationId xmlns:a16="http://schemas.microsoft.com/office/drawing/2014/main" id="{6E77D952-8D63-F1DD-5FEF-BCD87D9EFE2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2129" t="39194" r="26402" b="32502"/>
          <a:stretch/>
        </p:blipFill>
        <p:spPr>
          <a:xfrm>
            <a:off x="9632922" y="245751"/>
            <a:ext cx="1935191" cy="1064250"/>
          </a:xfrm>
          <a:prstGeom prst="rect">
            <a:avLst/>
          </a:prstGeom>
        </p:spPr>
      </p:pic>
    </p:spTree>
    <p:extLst>
      <p:ext uri="{BB962C8B-B14F-4D97-AF65-F5344CB8AC3E}">
        <p14:creationId xmlns:p14="http://schemas.microsoft.com/office/powerpoint/2010/main" val="314126919"/>
      </p:ext>
    </p:extLst>
  </p:cSld>
  <p:clrMapOvr>
    <a:masterClrMapping/>
  </p:clrMapOvr>
  <p:extLst>
    <p:ext uri="{DCECCB84-F9BA-43D5-87BE-67443E8EF086}">
      <p15:sldGuideLst xmlns:p15="http://schemas.microsoft.com/office/powerpoint/2012/main">
        <p15:guide id="1" orient="horz" pos="102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 blanco2">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942DFBEB-D14D-4442-BE3B-F9C89395E6F1}"/>
              </a:ext>
            </a:extLst>
          </p:cNvPr>
          <p:cNvSpPr>
            <a:spLocks noGrp="1"/>
          </p:cNvSpPr>
          <p:nvPr>
            <p:ph type="ftr" sz="quarter" idx="11"/>
          </p:nvPr>
        </p:nvSpPr>
        <p:spPr/>
        <p:txBody>
          <a:bodyPr/>
          <a:lstStyle/>
          <a:p>
            <a:r>
              <a:rPr lang="es-ES" dirty="0"/>
              <a:t> </a:t>
            </a:r>
            <a:r>
              <a:rPr lang="es-ES" dirty="0">
                <a:latin typeface="Barlow Semi Condensed Light" panose="00000406000000000000" pitchFamily="2" charset="0"/>
              </a:rPr>
              <a:t>www.zerolynx.com </a:t>
            </a:r>
          </a:p>
        </p:txBody>
      </p:sp>
      <p:sp>
        <p:nvSpPr>
          <p:cNvPr id="4" name="Marcador de número de diapositiva 3">
            <a:extLst>
              <a:ext uri="{FF2B5EF4-FFF2-40B4-BE49-F238E27FC236}">
                <a16:creationId xmlns:a16="http://schemas.microsoft.com/office/drawing/2014/main" id="{142EB78B-2343-4154-96CC-EC6A172644A8}"/>
              </a:ext>
            </a:extLst>
          </p:cNvPr>
          <p:cNvSpPr>
            <a:spLocks noGrp="1"/>
          </p:cNvSpPr>
          <p:nvPr>
            <p:ph type="sldNum" sz="quarter" idx="12"/>
          </p:nvPr>
        </p:nvSpPr>
        <p:spPr/>
        <p:txBody>
          <a:bodyPr/>
          <a:lstStyle/>
          <a:p>
            <a:fld id="{3C1362AD-25E3-4472-B47A-68C0FD1E1CD8}" type="slidenum">
              <a:rPr lang="es-ES" smtClean="0"/>
              <a:t>‹Nº›</a:t>
            </a:fld>
            <a:endParaRPr lang="es-ES"/>
          </a:p>
        </p:txBody>
      </p:sp>
      <p:sp>
        <p:nvSpPr>
          <p:cNvPr id="7" name="Marcador de texto 10">
            <a:extLst>
              <a:ext uri="{FF2B5EF4-FFF2-40B4-BE49-F238E27FC236}">
                <a16:creationId xmlns:a16="http://schemas.microsoft.com/office/drawing/2014/main" id="{873E50CD-7307-4D83-9334-457079EE053F}"/>
              </a:ext>
            </a:extLst>
          </p:cNvPr>
          <p:cNvSpPr>
            <a:spLocks noGrp="1"/>
          </p:cNvSpPr>
          <p:nvPr>
            <p:ph type="body" sz="quarter" idx="13" hasCustomPrompt="1"/>
          </p:nvPr>
        </p:nvSpPr>
        <p:spPr>
          <a:xfrm>
            <a:off x="567170" y="514351"/>
            <a:ext cx="10574337" cy="527050"/>
          </a:xfrm>
          <a:prstGeom prst="rect">
            <a:avLst/>
          </a:prstGeom>
        </p:spPr>
        <p:txBody>
          <a:bodyPr/>
          <a:lstStyle>
            <a:lvl1pPr marL="0" indent="0">
              <a:buNone/>
              <a:defRPr sz="3600">
                <a:solidFill>
                  <a:schemeClr val="tx2"/>
                </a:solidFill>
                <a:latin typeface="+mj-lt"/>
              </a:defRPr>
            </a:lvl1pPr>
          </a:lstStyle>
          <a:p>
            <a:pPr lvl="0"/>
            <a:r>
              <a:rPr lang="es-ES" dirty="0"/>
              <a:t>Título 1</a:t>
            </a:r>
          </a:p>
        </p:txBody>
      </p:sp>
      <p:sp>
        <p:nvSpPr>
          <p:cNvPr id="10" name="Marcador de texto 9">
            <a:extLst>
              <a:ext uri="{FF2B5EF4-FFF2-40B4-BE49-F238E27FC236}">
                <a16:creationId xmlns:a16="http://schemas.microsoft.com/office/drawing/2014/main" id="{BA5F6C28-5A5F-4F35-BFB5-688C5B408715}"/>
              </a:ext>
            </a:extLst>
          </p:cNvPr>
          <p:cNvSpPr>
            <a:spLocks noGrp="1"/>
          </p:cNvSpPr>
          <p:nvPr>
            <p:ph type="body" sz="quarter" idx="15" hasCustomPrompt="1"/>
          </p:nvPr>
        </p:nvSpPr>
        <p:spPr>
          <a:xfrm>
            <a:off x="567170" y="1639888"/>
            <a:ext cx="11064875" cy="4583112"/>
          </a:xfrm>
          <a:prstGeom prst="rect">
            <a:avLst/>
          </a:prstGeom>
        </p:spPr>
        <p:txBody>
          <a:bodyPr/>
          <a:lstStyle>
            <a:lvl1pPr>
              <a:defRPr>
                <a:solidFill>
                  <a:schemeClr val="accent3"/>
                </a:solidFill>
              </a:defRPr>
            </a:lvl1pPr>
          </a:lstStyle>
          <a:p>
            <a:pPr lvl="0"/>
            <a:r>
              <a:rPr lang="es-ES" dirty="0" err="1"/>
              <a:t>Lorem</a:t>
            </a:r>
            <a:r>
              <a:rPr lang="es-ES" dirty="0"/>
              <a:t> </a:t>
            </a:r>
            <a:r>
              <a:rPr lang="es-ES" dirty="0" err="1"/>
              <a:t>ipsum</a:t>
            </a:r>
            <a:r>
              <a:rPr lang="es-ES" dirty="0"/>
              <a:t> dolor </a:t>
            </a:r>
            <a:r>
              <a:rPr lang="es-ES" dirty="0" err="1"/>
              <a:t>tendreum</a:t>
            </a:r>
            <a:endParaRPr lang="es-ES" dirty="0"/>
          </a:p>
          <a:p>
            <a:pPr lvl="0"/>
            <a:r>
              <a:rPr lang="es-ES" dirty="0" err="1"/>
              <a:t>Morbi</a:t>
            </a:r>
            <a:r>
              <a:rPr lang="es-ES" dirty="0"/>
              <a:t> </a:t>
            </a:r>
            <a:r>
              <a:rPr lang="es-ES" dirty="0" err="1"/>
              <a:t>metus</a:t>
            </a:r>
            <a:r>
              <a:rPr lang="es-ES" dirty="0"/>
              <a:t> conque </a:t>
            </a:r>
            <a:r>
              <a:rPr lang="es-ES" dirty="0" err="1"/>
              <a:t>nigh</a:t>
            </a:r>
            <a:r>
              <a:rPr lang="es-ES" dirty="0"/>
              <a:t> </a:t>
            </a:r>
            <a:r>
              <a:rPr lang="es-ES" dirty="0" err="1"/>
              <a:t>tincibum</a:t>
            </a:r>
            <a:endParaRPr lang="es-ES" dirty="0"/>
          </a:p>
          <a:p>
            <a:pPr lvl="0"/>
            <a:r>
              <a:rPr lang="es-ES" dirty="0" err="1"/>
              <a:t>Vicamus</a:t>
            </a:r>
            <a:r>
              <a:rPr lang="es-ES" dirty="0"/>
              <a:t> </a:t>
            </a:r>
            <a:r>
              <a:rPr lang="es-ES" dirty="0" err="1"/>
              <a:t>dapimus</a:t>
            </a:r>
            <a:r>
              <a:rPr lang="es-ES" dirty="0"/>
              <a:t> urna</a:t>
            </a:r>
          </a:p>
          <a:p>
            <a:pPr lvl="0"/>
            <a:r>
              <a:rPr lang="es-ES" dirty="0" err="1"/>
              <a:t>Phasellus</a:t>
            </a:r>
            <a:r>
              <a:rPr lang="es-ES" dirty="0"/>
              <a:t> </a:t>
            </a:r>
            <a:r>
              <a:rPr lang="es-ES" dirty="0" err="1"/>
              <a:t>luctus</a:t>
            </a:r>
            <a:r>
              <a:rPr lang="es-ES" dirty="0"/>
              <a:t>, </a:t>
            </a:r>
            <a:r>
              <a:rPr lang="es-ES" dirty="0" err="1"/>
              <a:t>egestas</a:t>
            </a:r>
            <a:r>
              <a:rPr lang="es-ES" dirty="0"/>
              <a:t> ante nunc.</a:t>
            </a:r>
          </a:p>
          <a:p>
            <a:pPr lvl="0"/>
            <a:r>
              <a:rPr lang="es-ES" dirty="0"/>
              <a:t>Quisque a vehicula mi dolor </a:t>
            </a:r>
            <a:r>
              <a:rPr lang="es-ES" dirty="0" err="1"/>
              <a:t>granem</a:t>
            </a:r>
            <a:r>
              <a:rPr lang="es-ES" dirty="0"/>
              <a:t> tuc </a:t>
            </a:r>
            <a:r>
              <a:rPr lang="es-ES" dirty="0" err="1"/>
              <a:t>gravisus</a:t>
            </a:r>
            <a:r>
              <a:rPr lang="es-ES" dirty="0"/>
              <a:t> ante auctor </a:t>
            </a:r>
          </a:p>
        </p:txBody>
      </p:sp>
    </p:spTree>
    <p:extLst>
      <p:ext uri="{BB962C8B-B14F-4D97-AF65-F5344CB8AC3E}">
        <p14:creationId xmlns:p14="http://schemas.microsoft.com/office/powerpoint/2010/main" val="1041065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Marcador de pie de página 4">
            <a:extLst>
              <a:ext uri="{FF2B5EF4-FFF2-40B4-BE49-F238E27FC236}">
                <a16:creationId xmlns:a16="http://schemas.microsoft.com/office/drawing/2014/main" id="{92808721-3669-47F0-B1B4-8CA33C170B58}"/>
              </a:ext>
            </a:extLst>
          </p:cNvPr>
          <p:cNvSpPr>
            <a:spLocks noGrp="1"/>
          </p:cNvSpPr>
          <p:nvPr>
            <p:ph type="ftr" sz="quarter" idx="3"/>
          </p:nvPr>
        </p:nvSpPr>
        <p:spPr>
          <a:xfrm>
            <a:off x="4038600" y="636573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latin typeface="Barlow Semi Condensed Light" panose="00000406000000000000" pitchFamily="2" charset="0"/>
            </a:endParaRPr>
          </a:p>
          <a:p>
            <a:r>
              <a:rPr lang="es-ES" dirty="0">
                <a:latin typeface="Barlow Semi Condensed Light" panose="00000406000000000000" pitchFamily="2" charset="0"/>
              </a:rPr>
              <a:t>www.zerolynx.com</a:t>
            </a:r>
          </a:p>
          <a:p>
            <a:endParaRPr lang="es-ES" dirty="0"/>
          </a:p>
        </p:txBody>
      </p:sp>
      <p:sp>
        <p:nvSpPr>
          <p:cNvPr id="7" name="Rectángulo 6">
            <a:extLst>
              <a:ext uri="{FF2B5EF4-FFF2-40B4-BE49-F238E27FC236}">
                <a16:creationId xmlns:a16="http://schemas.microsoft.com/office/drawing/2014/main" id="{217B8B76-CE14-4AB3-A8EB-3E338D0ADC4B}"/>
              </a:ext>
            </a:extLst>
          </p:cNvPr>
          <p:cNvSpPr/>
          <p:nvPr userDrawn="1"/>
        </p:nvSpPr>
        <p:spPr>
          <a:xfrm>
            <a:off x="11634799" y="6365732"/>
            <a:ext cx="350982" cy="785091"/>
          </a:xfrm>
          <a:prstGeom prst="rect">
            <a:avLst/>
          </a:prstGeom>
          <a:solidFill>
            <a:srgbClr val="0F70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Marcador de número de diapositiva 5">
            <a:extLst>
              <a:ext uri="{FF2B5EF4-FFF2-40B4-BE49-F238E27FC236}">
                <a16:creationId xmlns:a16="http://schemas.microsoft.com/office/drawing/2014/main" id="{DAF3068A-C714-4543-97C4-2735C39669D3}"/>
              </a:ext>
            </a:extLst>
          </p:cNvPr>
          <p:cNvSpPr>
            <a:spLocks noGrp="1"/>
          </p:cNvSpPr>
          <p:nvPr>
            <p:ph type="sldNum" sz="quarter" idx="4"/>
          </p:nvPr>
        </p:nvSpPr>
        <p:spPr>
          <a:xfrm>
            <a:off x="11456074" y="6349783"/>
            <a:ext cx="481863" cy="363252"/>
          </a:xfrm>
          <a:prstGeom prst="rect">
            <a:avLst/>
          </a:prstGeom>
        </p:spPr>
        <p:txBody>
          <a:bodyPr vert="horz" lIns="91440" tIns="45720" rIns="91440" bIns="45720" rtlCol="0" anchor="ctr"/>
          <a:lstStyle>
            <a:lvl1pPr algn="r">
              <a:defRPr sz="1200">
                <a:solidFill>
                  <a:schemeClr val="bg1"/>
                </a:solidFill>
                <a:latin typeface="Barlow Semi Condensed" panose="00000506000000000000" pitchFamily="2" charset="0"/>
              </a:defRPr>
            </a:lvl1pPr>
          </a:lstStyle>
          <a:p>
            <a:fld id="{51438025-554D-4C7B-B92B-D1DBFEF60763}" type="slidenum">
              <a:rPr lang="es-ES" smtClean="0"/>
              <a:pPr/>
              <a:t>‹Nº›</a:t>
            </a:fld>
            <a:endParaRPr lang="es-ES" dirty="0"/>
          </a:p>
        </p:txBody>
      </p:sp>
    </p:spTree>
    <p:extLst>
      <p:ext uri="{BB962C8B-B14F-4D97-AF65-F5344CB8AC3E}">
        <p14:creationId xmlns:p14="http://schemas.microsoft.com/office/powerpoint/2010/main" val="2559252678"/>
      </p:ext>
    </p:extLst>
  </p:cSld>
  <p:clrMap bg1="lt1" tx1="dk1" bg2="lt2" tx2="dk2" accent1="accent1" accent2="accent2" accent3="accent3" accent4="accent4" accent5="accent5" accent6="accent6" hlink="hlink" folHlink="folHlink"/>
  <p:sldLayoutIdLst>
    <p:sldLayoutId id="2147483652" r:id="rId1"/>
    <p:sldLayoutId id="2147483651" r:id="rId2"/>
    <p:sldLayoutId id="2147483653" r:id="rId3"/>
    <p:sldLayoutId id="2147483654" r:id="rId4"/>
    <p:sldLayoutId id="2147483684" r:id="rId5"/>
    <p:sldLayoutId id="2147483691" r:id="rId6"/>
    <p:sldLayoutId id="2147483692" r:id="rId7"/>
    <p:sldLayoutId id="2147483690" r:id="rId8"/>
    <p:sldLayoutId id="2147483685" r:id="rId9"/>
    <p:sldLayoutId id="2147483659" r:id="rId10"/>
    <p:sldLayoutId id="2147483660" r:id="rId11"/>
    <p:sldLayoutId id="2147483670" r:id="rId12"/>
    <p:sldLayoutId id="2147483687" r:id="rId13"/>
    <p:sldLayoutId id="2147483657" r:id="rId14"/>
    <p:sldLayoutId id="2147483686" r:id="rId15"/>
    <p:sldLayoutId id="2147483658" r:id="rId16"/>
    <p:sldLayoutId id="2147483661" r:id="rId17"/>
    <p:sldLayoutId id="2147483662" r:id="rId18"/>
    <p:sldLayoutId id="2147483663" r:id="rId19"/>
    <p:sldLayoutId id="2147483664" r:id="rId20"/>
    <p:sldLayoutId id="2147483666" r:id="rId21"/>
    <p:sldLayoutId id="2147483667" r:id="rId22"/>
    <p:sldLayoutId id="2147483668" r:id="rId23"/>
    <p:sldLayoutId id="2147483689" r:id="rId24"/>
    <p:sldLayoutId id="2147483678" r:id="rId25"/>
    <p:sldLayoutId id="2147483656" r:id="rId26"/>
    <p:sldLayoutId id="2147483679" r:id="rId27"/>
    <p:sldLayoutId id="2147483680" r:id="rId28"/>
    <p:sldLayoutId id="2147483681" r:id="rId29"/>
    <p:sldLayoutId id="2147483682" r:id="rId30"/>
    <p:sldLayoutId id="2147483683" r:id="rId3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5" userDrawn="1">
          <p15:clr>
            <a:srgbClr val="F26B43"/>
          </p15:clr>
        </p15:guide>
        <p15:guide id="2" orient="horz" pos="618" userDrawn="1">
          <p15:clr>
            <a:srgbClr val="F26B43"/>
          </p15:clr>
        </p15:guide>
        <p15:guide id="3" orient="horz" pos="3816" userDrawn="1">
          <p15:clr>
            <a:srgbClr val="F26B43"/>
          </p15:clr>
        </p15:guide>
        <p15:guide id="4" pos="728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9.jpe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48.jpeg"/><Relationship Id="rId5" Type="http://schemas.openxmlformats.org/officeDocument/2006/relationships/hyperlink" Target="https://www.linkedin.com/in/jorgesca/" TargetMode="External"/><Relationship Id="rId4" Type="http://schemas.openxmlformats.org/officeDocument/2006/relationships/hyperlink" Target="https://twitter.com/MrSquid25"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71.png"/></Relationships>
</file>

<file path=ppt/slides/_rels/slide31.xml.rels><?xml version="1.0" encoding="UTF-8" standalone="yes"?>
<Relationships xmlns="http://schemas.openxmlformats.org/package/2006/relationships"><Relationship Id="rId3" Type="http://schemas.openxmlformats.org/officeDocument/2006/relationships/hyperlink" Target="https://learn.microsoft.com/en-us/mem/configmgr/core/clients/deploy/plan/security-and-privacy-for-clients" TargetMode="External"/><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73.png"/><Relationship Id="rId4" Type="http://schemas.openxmlformats.org/officeDocument/2006/relationships/image" Target="../media/image72.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hyperlink" Target="https://specterops.io/wp-content/uploads/sites/3/2022/06/Certified_Pre-Owned.pdf"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75.png"/></Relationships>
</file>

<file path=ppt/slides/_rels/slide34.xml.rels><?xml version="1.0" encoding="UTF-8" standalone="yes"?>
<Relationships xmlns="http://schemas.openxmlformats.org/package/2006/relationships"><Relationship Id="rId3" Type="http://schemas.openxmlformats.org/officeDocument/2006/relationships/hyperlink" Target="https://techcommunity.microsoft.com/t5/exchange-team-blog/released-february-2019-quarterly-exchange-updates/ba-p/609061" TargetMode="External"/><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78.jpeg"/></Relationships>
</file>

<file path=ppt/slides/_rels/slide37.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8" Type="http://schemas.openxmlformats.org/officeDocument/2006/relationships/hyperlink" Target="https://en.hackndo.com/constrained-unconstrained-delegation/" TargetMode="External"/><Relationship Id="rId13" Type="http://schemas.openxmlformats.org/officeDocument/2006/relationships/hyperlink" Target="https://www.flu-project.com/2020/12/jugando-con-gpos-2.html" TargetMode="External"/><Relationship Id="rId18" Type="http://schemas.openxmlformats.org/officeDocument/2006/relationships/hyperlink" Target="https://www.hackingarticles.in/mssql-for-pentester-abusing-trustworthy/" TargetMode="External"/><Relationship Id="rId3" Type="http://schemas.openxmlformats.org/officeDocument/2006/relationships/hyperlink" Target="https://attack.mitre.org/techniques/T1187/" TargetMode="External"/><Relationship Id="rId21" Type="http://schemas.openxmlformats.org/officeDocument/2006/relationships/hyperlink" Target="https://enigma0x3.net/2015/10/27/targeted-workstation-compromise-with-sccm/" TargetMode="External"/><Relationship Id="rId7" Type="http://schemas.openxmlformats.org/officeDocument/2006/relationships/hyperlink" Target="https://blog.harmj0y.net/redteaming/kerberoasting-revisited/" TargetMode="External"/><Relationship Id="rId12" Type="http://schemas.openxmlformats.org/officeDocument/2006/relationships/hyperlink" Target="https://www.ired.team/offensive-security-experiments/active-directory-kerberos-abuse/abusing-active-directory-acls-aces" TargetMode="External"/><Relationship Id="rId17" Type="http://schemas.openxmlformats.org/officeDocument/2006/relationships/hyperlink" Target="https://www.netspi.com/blog/technical/network-penetration-testing/hacking-sql-server-stored-procedures-part-2-user-impersonation/" TargetMode="External"/><Relationship Id="rId2" Type="http://schemas.openxmlformats.org/officeDocument/2006/relationships/hyperlink" Target="https://blog.quest.com/password-spraying-credential-stuffing-brute-force-attacks-what-you-need-to-know/" TargetMode="External"/><Relationship Id="rId16" Type="http://schemas.openxmlformats.org/officeDocument/2006/relationships/hyperlink" Target="https://adsecurity.org/?p=1772" TargetMode="External"/><Relationship Id="rId20" Type="http://schemas.openxmlformats.org/officeDocument/2006/relationships/hyperlink" Target="https://posts.specterops.io/coercing-ntlm-authentication-from-sccm-e6e23ea8260a" TargetMode="External"/><Relationship Id="rId1" Type="http://schemas.openxmlformats.org/officeDocument/2006/relationships/slideLayout" Target="../slideLayouts/slideLayout8.xml"/><Relationship Id="rId6" Type="http://schemas.openxmlformats.org/officeDocument/2006/relationships/hyperlink" Target="https://harmj0y.medium.com/roasting-as-reps-e6179a65216b" TargetMode="External"/><Relationship Id="rId11" Type="http://schemas.openxmlformats.org/officeDocument/2006/relationships/hyperlink" Target="https://learn.microsoft.com/en-us/sharepoint/dev/general-development/authorization-users-groups-and-the-object-model-in-sharepoint" TargetMode="External"/><Relationship Id="rId5" Type="http://schemas.openxmlformats.org/officeDocument/2006/relationships/hyperlink" Target="https://www.netspi.com/blog/technical/network-penetration-testing/exploiting-adidns/" TargetMode="External"/><Relationship Id="rId15" Type="http://schemas.openxmlformats.org/officeDocument/2006/relationships/hyperlink" Target="https://harmj0y.medium.com/a-guide-to-attacking-domain-trusts-ef5f8992bb9d" TargetMode="External"/><Relationship Id="rId23" Type="http://schemas.openxmlformats.org/officeDocument/2006/relationships/hyperlink" Target="https://dirkjanm.io/abusing-exchange-one-api-call-away-from-domain-admin/" TargetMode="External"/><Relationship Id="rId10" Type="http://schemas.openxmlformats.org/officeDocument/2006/relationships/hyperlink" Target="https://learn.microsoft.com/en-us/windows-server/identity/ad-ds/plan/security-best-practices/appendix-b--privileged-accounts-and-groups-in-active-directory" TargetMode="External"/><Relationship Id="rId19" Type="http://schemas.openxmlformats.org/officeDocument/2006/relationships/hyperlink" Target="https://posts.specterops.io/the-phantom-credentials-of-sccm-why-the-naa-wont-die-332ac7aa1ab9" TargetMode="External"/><Relationship Id="rId4" Type="http://schemas.openxmlformats.org/officeDocument/2006/relationships/hyperlink" Target="https://attack.mitre.org/techniques/T1557/001/" TargetMode="External"/><Relationship Id="rId9" Type="http://schemas.openxmlformats.org/officeDocument/2006/relationships/hyperlink" Target="https://blog.harmj0y.net/redteaming/another-word-on-delegation/" TargetMode="External"/><Relationship Id="rId14" Type="http://schemas.openxmlformats.org/officeDocument/2006/relationships/hyperlink" Target="https://adsecurity.org/?p=3164" TargetMode="External"/><Relationship Id="rId22" Type="http://schemas.openxmlformats.org/officeDocument/2006/relationships/hyperlink" Target="https://luemmelsec.github.io/Skidaddle-Skideldi-I-just-pwnd-your-PKI/"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microsoft.com/office/2018/10/relationships/comments" Target="../comments/modernComment_178_BC4F133C.xm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5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E4702B4-4628-4E07-974D-6AD414BFFF51}"/>
              </a:ext>
            </a:extLst>
          </p:cNvPr>
          <p:cNvSpPr>
            <a:spLocks noGrp="1"/>
          </p:cNvSpPr>
          <p:nvPr>
            <p:ph type="body" sz="quarter" idx="13"/>
          </p:nvPr>
        </p:nvSpPr>
        <p:spPr>
          <a:xfrm>
            <a:off x="3981449" y="4911755"/>
            <a:ext cx="7715555" cy="761283"/>
          </a:xfrm>
        </p:spPr>
        <p:txBody>
          <a:bodyPr/>
          <a:lstStyle/>
          <a:p>
            <a:r>
              <a:rPr lang="es-ES" sz="4000" dirty="0"/>
              <a:t>El compendio definitivo de ataques en Directorio Activo</a:t>
            </a:r>
          </a:p>
        </p:txBody>
      </p:sp>
      <p:pic>
        <p:nvPicPr>
          <p:cNvPr id="6" name="Imagen 5" descr="Código QR&#10;&#10;Descripción generada automáticamente con confianza baja">
            <a:extLst>
              <a:ext uri="{FF2B5EF4-FFF2-40B4-BE49-F238E27FC236}">
                <a16:creationId xmlns:a16="http://schemas.microsoft.com/office/drawing/2014/main" id="{D9EEFBD6-15C8-146D-A5CA-E009244CD9CD}"/>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22129" t="39194" r="26402" b="32502"/>
          <a:stretch/>
        </p:blipFill>
        <p:spPr>
          <a:xfrm>
            <a:off x="9632922" y="571611"/>
            <a:ext cx="1935191" cy="1064250"/>
          </a:xfrm>
          <a:prstGeom prst="rect">
            <a:avLst/>
          </a:prstGeom>
        </p:spPr>
      </p:pic>
    </p:spTree>
    <p:extLst>
      <p:ext uri="{BB962C8B-B14F-4D97-AF65-F5344CB8AC3E}">
        <p14:creationId xmlns:p14="http://schemas.microsoft.com/office/powerpoint/2010/main" val="39507386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2F78FEFE-2742-08BF-B3F3-DE5136B2B09B}"/>
              </a:ext>
            </a:extLst>
          </p:cNvPr>
          <p:cNvSpPr>
            <a:spLocks noGrp="1"/>
          </p:cNvSpPr>
          <p:nvPr>
            <p:ph type="body" sz="quarter" idx="13"/>
          </p:nvPr>
        </p:nvSpPr>
        <p:spPr/>
        <p:txBody>
          <a:bodyPr/>
          <a:lstStyle/>
          <a:p>
            <a:r>
              <a:rPr lang="es-ES" dirty="0" err="1"/>
              <a:t>Password</a:t>
            </a:r>
            <a:r>
              <a:rPr lang="es-ES" dirty="0"/>
              <a:t> </a:t>
            </a:r>
            <a:r>
              <a:rPr lang="es-ES" dirty="0" err="1"/>
              <a:t>Spraying</a:t>
            </a:r>
            <a:r>
              <a:rPr lang="es-ES" dirty="0"/>
              <a:t> (LDAP)</a:t>
            </a:r>
          </a:p>
        </p:txBody>
      </p:sp>
      <p:sp>
        <p:nvSpPr>
          <p:cNvPr id="2" name="Marcador de número de diapositiva 1">
            <a:extLst>
              <a:ext uri="{FF2B5EF4-FFF2-40B4-BE49-F238E27FC236}">
                <a16:creationId xmlns:a16="http://schemas.microsoft.com/office/drawing/2014/main" id="{0CC20DDE-8A5E-DAC7-3B4B-B43A25CE637F}"/>
              </a:ext>
            </a:extLst>
          </p:cNvPr>
          <p:cNvSpPr>
            <a:spLocks noGrp="1"/>
          </p:cNvSpPr>
          <p:nvPr>
            <p:ph type="sldNum" sz="quarter" idx="12"/>
          </p:nvPr>
        </p:nvSpPr>
        <p:spPr/>
        <p:txBody>
          <a:bodyPr/>
          <a:lstStyle/>
          <a:p>
            <a:fld id="{3C1362AD-25E3-4472-B47A-68C0FD1E1CD8}" type="slidenum">
              <a:rPr lang="es-ES" smtClean="0"/>
              <a:t>10</a:t>
            </a:fld>
            <a:endParaRPr lang="es-ES"/>
          </a:p>
        </p:txBody>
      </p:sp>
      <p:sp>
        <p:nvSpPr>
          <p:cNvPr id="3" name="Marcador de pie de página 1">
            <a:extLst>
              <a:ext uri="{FF2B5EF4-FFF2-40B4-BE49-F238E27FC236}">
                <a16:creationId xmlns:a16="http://schemas.microsoft.com/office/drawing/2014/main" id="{81C24C82-28EC-2673-B6D7-AD7EC4452830}"/>
              </a:ext>
            </a:extLst>
          </p:cNvPr>
          <p:cNvSpPr>
            <a:spLocks noGrp="1"/>
          </p:cNvSpPr>
          <p:nvPr>
            <p:ph type="ftr" sz="quarter" idx="11"/>
          </p:nvPr>
        </p:nvSpPr>
        <p:spPr>
          <a:xfrm>
            <a:off x="4038600" y="6365732"/>
            <a:ext cx="4114800" cy="365125"/>
          </a:xfrm>
        </p:spPr>
        <p:txBody>
          <a:bodyPr/>
          <a:lstStyle/>
          <a:p>
            <a:r>
              <a:rPr lang="es-ES" dirty="0">
                <a:ea typeface="+mn-lt"/>
                <a:cs typeface="+mn-lt"/>
              </a:rPr>
              <a:t> </a:t>
            </a:r>
            <a:r>
              <a:rPr lang="es-ES" dirty="0">
                <a:latin typeface="Barlow Semi Condensed Light"/>
              </a:rPr>
              <a:t>www.zerolynx.com  - NcN22k</a:t>
            </a:r>
            <a:endParaRPr lang="es-ES" dirty="0"/>
          </a:p>
        </p:txBody>
      </p:sp>
      <p:pic>
        <p:nvPicPr>
          <p:cNvPr id="9" name="Imagen 8">
            <a:extLst>
              <a:ext uri="{FF2B5EF4-FFF2-40B4-BE49-F238E27FC236}">
                <a16:creationId xmlns:a16="http://schemas.microsoft.com/office/drawing/2014/main" id="{BAAD4116-BEBC-D04C-E3F8-A1DF4FDF2D77}"/>
              </a:ext>
            </a:extLst>
          </p:cNvPr>
          <p:cNvPicPr>
            <a:picLocks noChangeAspect="1"/>
          </p:cNvPicPr>
          <p:nvPr/>
        </p:nvPicPr>
        <p:blipFill rotWithShape="1">
          <a:blip r:embed="rId3"/>
          <a:srcRect r="2452"/>
          <a:stretch/>
        </p:blipFill>
        <p:spPr>
          <a:xfrm>
            <a:off x="3906502" y="1533706"/>
            <a:ext cx="8285498" cy="4832026"/>
          </a:xfrm>
          <a:prstGeom prst="rect">
            <a:avLst/>
          </a:prstGeom>
        </p:spPr>
      </p:pic>
      <p:sp>
        <p:nvSpPr>
          <p:cNvPr id="6" name="Marcador de texto 5">
            <a:extLst>
              <a:ext uri="{FF2B5EF4-FFF2-40B4-BE49-F238E27FC236}">
                <a16:creationId xmlns:a16="http://schemas.microsoft.com/office/drawing/2014/main" id="{8CA89DF6-6D89-7404-3FE4-0231C7E42B1C}"/>
              </a:ext>
            </a:extLst>
          </p:cNvPr>
          <p:cNvSpPr>
            <a:spLocks noGrp="1"/>
          </p:cNvSpPr>
          <p:nvPr>
            <p:ph type="body" sz="quarter" idx="14"/>
          </p:nvPr>
        </p:nvSpPr>
        <p:spPr>
          <a:xfrm>
            <a:off x="573087" y="1639888"/>
            <a:ext cx="3923499" cy="4449762"/>
          </a:xfrm>
        </p:spPr>
        <p:txBody>
          <a:bodyPr/>
          <a:lstStyle/>
          <a:p>
            <a:r>
              <a:rPr lang="es-ES" b="1" dirty="0">
                <a:ea typeface="+mn-lt"/>
                <a:cs typeface="+mn-lt"/>
              </a:rPr>
              <a:t>Consideraciones</a:t>
            </a:r>
          </a:p>
          <a:p>
            <a:pPr marL="285750" indent="-285750">
              <a:buFont typeface="Arial" panose="020B0604020202020204" pitchFamily="34" charset="0"/>
              <a:buChar char="•"/>
            </a:pPr>
            <a:r>
              <a:rPr lang="es-ES" dirty="0">
                <a:ea typeface="+mn-lt"/>
                <a:cs typeface="+mn-lt"/>
              </a:rPr>
              <a:t>Es posible aprovechar la presencia de LDAP para identificar credenciales válidas dentro de un dominio</a:t>
            </a:r>
          </a:p>
          <a:p>
            <a:pPr marL="285750" indent="-285750">
              <a:buFont typeface="Arial" panose="020B0604020202020204" pitchFamily="34" charset="0"/>
              <a:buChar char="•"/>
            </a:pPr>
            <a:r>
              <a:rPr lang="es-ES" dirty="0">
                <a:ea typeface="+mn-lt"/>
                <a:cs typeface="+mn-lt"/>
              </a:rPr>
              <a:t>El ataque consiste en probar una misma contraseña contra múltiples usuarios del dominio sin llegar al límite de intentos fallidos permitidos para no bloquear las cuentas.</a:t>
            </a:r>
          </a:p>
          <a:p>
            <a:r>
              <a:rPr lang="es-ES" b="1" dirty="0">
                <a:solidFill>
                  <a:srgbClr val="575756"/>
                </a:solidFill>
                <a:ea typeface="+mn-lt"/>
                <a:cs typeface="+mn-lt"/>
              </a:rPr>
              <a:t>Recomendaciones</a:t>
            </a:r>
          </a:p>
          <a:p>
            <a:pPr marL="285750" indent="-285750">
              <a:buFont typeface="Arial" panose="020B0604020202020204" pitchFamily="34" charset="0"/>
              <a:buChar char="•"/>
            </a:pPr>
            <a:r>
              <a:rPr lang="es-ES" dirty="0">
                <a:solidFill>
                  <a:srgbClr val="575756"/>
                </a:solidFill>
                <a:ea typeface="+mn-lt"/>
                <a:cs typeface="+mn-lt"/>
              </a:rPr>
              <a:t>Establecer una política de contraseñas robusta.</a:t>
            </a:r>
          </a:p>
          <a:p>
            <a:pPr marL="285750" indent="-285750">
              <a:buFont typeface="Arial" panose="020B0604020202020204" pitchFamily="34" charset="0"/>
              <a:buChar char="•"/>
            </a:pPr>
            <a:r>
              <a:rPr lang="es-ES" dirty="0">
                <a:solidFill>
                  <a:srgbClr val="575756"/>
                </a:solidFill>
                <a:ea typeface="+mn-lt"/>
                <a:cs typeface="+mn-lt"/>
              </a:rPr>
              <a:t>Desplegar una política de bloqueo de cuentas.</a:t>
            </a:r>
          </a:p>
          <a:p>
            <a:pPr marL="285750" indent="-285750">
              <a:buFont typeface="Arial" panose="020B0604020202020204" pitchFamily="34" charset="0"/>
              <a:buChar char="•"/>
            </a:pPr>
            <a:r>
              <a:rPr lang="es-ES" dirty="0">
                <a:solidFill>
                  <a:srgbClr val="575756"/>
                </a:solidFill>
                <a:ea typeface="+mn-lt"/>
                <a:cs typeface="+mn-lt"/>
              </a:rPr>
              <a:t>Monitorizar este tipo de ataques. </a:t>
            </a:r>
          </a:p>
          <a:p>
            <a:pPr marL="285750" indent="-285750">
              <a:buFont typeface="Arial" panose="020B0604020202020204" pitchFamily="34" charset="0"/>
              <a:buChar char="•"/>
            </a:pPr>
            <a:endParaRPr lang="es-ES" b="1" dirty="0">
              <a:solidFill>
                <a:srgbClr val="575756"/>
              </a:solidFill>
              <a:ea typeface="+mn-lt"/>
              <a:cs typeface="+mn-lt"/>
            </a:endParaRPr>
          </a:p>
          <a:p>
            <a:endParaRPr lang="es-ES" dirty="0"/>
          </a:p>
        </p:txBody>
      </p:sp>
    </p:spTree>
    <p:extLst>
      <p:ext uri="{BB962C8B-B14F-4D97-AF65-F5344CB8AC3E}">
        <p14:creationId xmlns:p14="http://schemas.microsoft.com/office/powerpoint/2010/main" val="528291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2F78FEFE-2742-08BF-B3F3-DE5136B2B09B}"/>
              </a:ext>
            </a:extLst>
          </p:cNvPr>
          <p:cNvSpPr>
            <a:spLocks noGrp="1"/>
          </p:cNvSpPr>
          <p:nvPr>
            <p:ph type="body" sz="quarter" idx="13"/>
          </p:nvPr>
        </p:nvSpPr>
        <p:spPr/>
        <p:txBody>
          <a:bodyPr/>
          <a:lstStyle/>
          <a:p>
            <a:r>
              <a:rPr lang="es-ES" dirty="0"/>
              <a:t>Autenticación forzada (SMB)</a:t>
            </a:r>
          </a:p>
        </p:txBody>
      </p:sp>
      <p:sp>
        <p:nvSpPr>
          <p:cNvPr id="2" name="Marcador de número de diapositiva 1">
            <a:extLst>
              <a:ext uri="{FF2B5EF4-FFF2-40B4-BE49-F238E27FC236}">
                <a16:creationId xmlns:a16="http://schemas.microsoft.com/office/drawing/2014/main" id="{0CC20DDE-8A5E-DAC7-3B4B-B43A25CE637F}"/>
              </a:ext>
            </a:extLst>
          </p:cNvPr>
          <p:cNvSpPr>
            <a:spLocks noGrp="1"/>
          </p:cNvSpPr>
          <p:nvPr>
            <p:ph type="sldNum" sz="quarter" idx="12"/>
          </p:nvPr>
        </p:nvSpPr>
        <p:spPr/>
        <p:txBody>
          <a:bodyPr/>
          <a:lstStyle/>
          <a:p>
            <a:fld id="{3C1362AD-25E3-4472-B47A-68C0FD1E1CD8}" type="slidenum">
              <a:rPr lang="es-ES" smtClean="0"/>
              <a:t>11</a:t>
            </a:fld>
            <a:endParaRPr lang="es-ES"/>
          </a:p>
        </p:txBody>
      </p:sp>
      <p:sp>
        <p:nvSpPr>
          <p:cNvPr id="3" name="Marcador de pie de página 1">
            <a:extLst>
              <a:ext uri="{FF2B5EF4-FFF2-40B4-BE49-F238E27FC236}">
                <a16:creationId xmlns:a16="http://schemas.microsoft.com/office/drawing/2014/main" id="{98B8A834-25F1-7CBA-864B-7A7632C20A6E}"/>
              </a:ext>
            </a:extLst>
          </p:cNvPr>
          <p:cNvSpPr>
            <a:spLocks noGrp="1"/>
          </p:cNvSpPr>
          <p:nvPr>
            <p:ph type="ftr" sz="quarter" idx="11"/>
          </p:nvPr>
        </p:nvSpPr>
        <p:spPr>
          <a:xfrm>
            <a:off x="4038600" y="6365732"/>
            <a:ext cx="4114800" cy="365125"/>
          </a:xfrm>
        </p:spPr>
        <p:txBody>
          <a:bodyPr/>
          <a:lstStyle/>
          <a:p>
            <a:r>
              <a:rPr lang="es-ES" dirty="0">
                <a:ea typeface="+mn-lt"/>
                <a:cs typeface="+mn-lt"/>
              </a:rPr>
              <a:t> </a:t>
            </a:r>
            <a:r>
              <a:rPr lang="es-ES" dirty="0">
                <a:latin typeface="Barlow Semi Condensed Light"/>
              </a:rPr>
              <a:t>www.zerolynx.com  - NcN22k</a:t>
            </a:r>
            <a:endParaRPr lang="es-ES" dirty="0"/>
          </a:p>
        </p:txBody>
      </p:sp>
      <p:pic>
        <p:nvPicPr>
          <p:cNvPr id="4" name="Imagen 7">
            <a:extLst>
              <a:ext uri="{FF2B5EF4-FFF2-40B4-BE49-F238E27FC236}">
                <a16:creationId xmlns:a16="http://schemas.microsoft.com/office/drawing/2014/main" id="{AD4E93CA-B537-4042-D9A0-618AFCC81D9E}"/>
              </a:ext>
            </a:extLst>
          </p:cNvPr>
          <p:cNvPicPr>
            <a:picLocks noChangeAspect="1"/>
          </p:cNvPicPr>
          <p:nvPr/>
        </p:nvPicPr>
        <p:blipFill>
          <a:blip r:embed="rId3"/>
          <a:stretch>
            <a:fillRect/>
          </a:stretch>
        </p:blipFill>
        <p:spPr>
          <a:xfrm>
            <a:off x="4714564" y="2063299"/>
            <a:ext cx="6933403" cy="2915100"/>
          </a:xfrm>
          <a:prstGeom prst="rect">
            <a:avLst/>
          </a:prstGeom>
        </p:spPr>
      </p:pic>
      <p:sp>
        <p:nvSpPr>
          <p:cNvPr id="10" name="Marcador de texto 5">
            <a:extLst>
              <a:ext uri="{FF2B5EF4-FFF2-40B4-BE49-F238E27FC236}">
                <a16:creationId xmlns:a16="http://schemas.microsoft.com/office/drawing/2014/main" id="{FAF2FF7F-3556-136C-3737-7C9799445733}"/>
              </a:ext>
            </a:extLst>
          </p:cNvPr>
          <p:cNvSpPr txBox="1">
            <a:spLocks/>
          </p:cNvSpPr>
          <p:nvPr/>
        </p:nvSpPr>
        <p:spPr>
          <a:xfrm>
            <a:off x="573087" y="1639888"/>
            <a:ext cx="3923499" cy="444976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ea typeface="+mn-lt"/>
                <a:cs typeface="+mn-lt"/>
              </a:rPr>
              <a:t>Consideraciones</a:t>
            </a:r>
          </a:p>
          <a:p>
            <a:pPr marL="285750" indent="-285750">
              <a:buFont typeface="Arial" panose="020B0604020202020204" pitchFamily="34" charset="0"/>
              <a:buChar char="•"/>
            </a:pPr>
            <a:r>
              <a:rPr lang="es-ES" dirty="0">
                <a:ea typeface="+mn-lt"/>
                <a:cs typeface="+mn-lt"/>
              </a:rPr>
              <a:t>Cuando un sistema Windows intenta conectarse a un recurso SMB envía la información de las credenciales del usuario actual al sistema remoto.</a:t>
            </a:r>
          </a:p>
          <a:p>
            <a:pPr marL="285750" indent="-285750">
              <a:buFont typeface="Arial" panose="020B0604020202020204" pitchFamily="34" charset="0"/>
              <a:buChar char="•"/>
            </a:pPr>
            <a:r>
              <a:rPr lang="es-ES" dirty="0">
                <a:solidFill>
                  <a:srgbClr val="575756"/>
                </a:solidFill>
                <a:ea typeface="+mn-lt"/>
                <a:cs typeface="+mn-lt"/>
              </a:rPr>
              <a:t>Es una </a:t>
            </a:r>
            <a:r>
              <a:rPr lang="es-ES" i="1" dirty="0" err="1">
                <a:solidFill>
                  <a:srgbClr val="575756"/>
                </a:solidFill>
                <a:ea typeface="+mn-lt"/>
                <a:cs typeface="+mn-lt"/>
              </a:rPr>
              <a:t>feature</a:t>
            </a:r>
            <a:r>
              <a:rPr lang="es-ES" i="1" dirty="0">
                <a:solidFill>
                  <a:srgbClr val="575756"/>
                </a:solidFill>
                <a:ea typeface="+mn-lt"/>
                <a:cs typeface="+mn-lt"/>
              </a:rPr>
              <a:t> </a:t>
            </a:r>
            <a:r>
              <a:rPr lang="es-ES" dirty="0">
                <a:solidFill>
                  <a:srgbClr val="575756"/>
                </a:solidFill>
                <a:ea typeface="+mn-lt"/>
                <a:cs typeface="+mn-lt"/>
              </a:rPr>
              <a:t>de SMB que Microsoft no ha corregido.</a:t>
            </a:r>
          </a:p>
          <a:p>
            <a:pPr marL="285750" indent="-285750">
              <a:buFont typeface="Arial" panose="020B0604020202020204" pitchFamily="34" charset="0"/>
              <a:buChar char="•"/>
            </a:pPr>
            <a:r>
              <a:rPr lang="es-ES" dirty="0">
                <a:solidFill>
                  <a:srgbClr val="575756"/>
                </a:solidFill>
                <a:ea typeface="+mn-lt"/>
                <a:cs typeface="+mn-lt"/>
              </a:rPr>
              <a:t>Posibilidad de hacer </a:t>
            </a:r>
            <a:r>
              <a:rPr lang="es-ES" dirty="0" err="1">
                <a:solidFill>
                  <a:srgbClr val="575756"/>
                </a:solidFill>
                <a:ea typeface="+mn-lt"/>
                <a:cs typeface="+mn-lt"/>
              </a:rPr>
              <a:t>relay</a:t>
            </a:r>
            <a:r>
              <a:rPr lang="es-ES" dirty="0">
                <a:solidFill>
                  <a:srgbClr val="575756"/>
                </a:solidFill>
                <a:ea typeface="+mn-lt"/>
                <a:cs typeface="+mn-lt"/>
              </a:rPr>
              <a:t>.</a:t>
            </a:r>
          </a:p>
          <a:p>
            <a:pPr marL="285750" indent="-285750">
              <a:buFont typeface="Arial" panose="020B0604020202020204" pitchFamily="34" charset="0"/>
              <a:buChar char="•"/>
            </a:pPr>
            <a:r>
              <a:rPr lang="es-ES" dirty="0">
                <a:solidFill>
                  <a:srgbClr val="575756"/>
                </a:solidFill>
                <a:ea typeface="+mn-lt"/>
                <a:cs typeface="+mn-lt"/>
              </a:rPr>
              <a:t>Posibilidad de crackear los hashes </a:t>
            </a:r>
            <a:r>
              <a:rPr lang="es-ES" dirty="0" err="1">
                <a:solidFill>
                  <a:srgbClr val="575756"/>
                </a:solidFill>
                <a:ea typeface="+mn-lt"/>
                <a:cs typeface="+mn-lt"/>
              </a:rPr>
              <a:t>NetNTLM</a:t>
            </a:r>
            <a:r>
              <a:rPr lang="es-ES" dirty="0">
                <a:solidFill>
                  <a:srgbClr val="575756"/>
                </a:solidFill>
                <a:ea typeface="+mn-lt"/>
                <a:cs typeface="+mn-lt"/>
              </a:rPr>
              <a:t>.</a:t>
            </a:r>
          </a:p>
          <a:p>
            <a:r>
              <a:rPr lang="es-ES" b="1" dirty="0">
                <a:solidFill>
                  <a:srgbClr val="575756"/>
                </a:solidFill>
                <a:ea typeface="+mn-lt"/>
                <a:cs typeface="+mn-lt"/>
              </a:rPr>
              <a:t>Recomendaciones</a:t>
            </a:r>
          </a:p>
          <a:p>
            <a:pPr marL="285750" indent="-285750">
              <a:buFont typeface="Arial" panose="020B0604020202020204" pitchFamily="34" charset="0"/>
              <a:buChar char="•"/>
            </a:pPr>
            <a:r>
              <a:rPr lang="es-ES" dirty="0">
                <a:solidFill>
                  <a:srgbClr val="575756"/>
                </a:solidFill>
                <a:ea typeface="+mn-lt"/>
                <a:cs typeface="+mn-lt"/>
              </a:rPr>
              <a:t>Cerrar conexiones SMB hacia Internet.</a:t>
            </a:r>
          </a:p>
          <a:p>
            <a:pPr marL="285750" indent="-285750">
              <a:buFont typeface="Arial" panose="020B0604020202020204" pitchFamily="34" charset="0"/>
              <a:buChar char="•"/>
            </a:pPr>
            <a:r>
              <a:rPr lang="es-ES" dirty="0">
                <a:solidFill>
                  <a:srgbClr val="575756"/>
                </a:solidFill>
                <a:ea typeface="+mn-lt"/>
                <a:cs typeface="+mn-lt"/>
              </a:rPr>
              <a:t>Habilitar el firmado de SMB.</a:t>
            </a:r>
          </a:p>
          <a:p>
            <a:pPr marL="285750" indent="-285750">
              <a:buFont typeface="Arial" panose="020B0604020202020204" pitchFamily="34" charset="0"/>
              <a:buChar char="•"/>
            </a:pPr>
            <a:endParaRPr lang="es-ES" dirty="0">
              <a:solidFill>
                <a:srgbClr val="575756"/>
              </a:solidFill>
              <a:ea typeface="+mn-lt"/>
              <a:cs typeface="+mn-lt"/>
            </a:endParaRPr>
          </a:p>
          <a:p>
            <a:pPr marL="285750" indent="-285750">
              <a:buFont typeface="Arial" panose="020B0604020202020204" pitchFamily="34" charset="0"/>
              <a:buChar char="•"/>
            </a:pPr>
            <a:endParaRPr lang="es-ES" b="1" dirty="0">
              <a:solidFill>
                <a:srgbClr val="575756"/>
              </a:solidFill>
              <a:ea typeface="+mn-lt"/>
              <a:cs typeface="+mn-lt"/>
            </a:endParaRPr>
          </a:p>
          <a:p>
            <a:endParaRPr lang="es-ES" dirty="0"/>
          </a:p>
        </p:txBody>
      </p:sp>
    </p:spTree>
    <p:extLst>
      <p:ext uri="{BB962C8B-B14F-4D97-AF65-F5344CB8AC3E}">
        <p14:creationId xmlns:p14="http://schemas.microsoft.com/office/powerpoint/2010/main" val="3236117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2F78FEFE-2742-08BF-B3F3-DE5136B2B09B}"/>
              </a:ext>
            </a:extLst>
          </p:cNvPr>
          <p:cNvSpPr>
            <a:spLocks noGrp="1"/>
          </p:cNvSpPr>
          <p:nvPr>
            <p:ph type="body" sz="quarter" idx="13"/>
          </p:nvPr>
        </p:nvSpPr>
        <p:spPr/>
        <p:txBody>
          <a:bodyPr/>
          <a:lstStyle/>
          <a:p>
            <a:r>
              <a:rPr lang="es-ES" dirty="0"/>
              <a:t>Envenenamiento LLMNR/NBT-NS</a:t>
            </a:r>
          </a:p>
        </p:txBody>
      </p:sp>
      <p:sp>
        <p:nvSpPr>
          <p:cNvPr id="2" name="Marcador de número de diapositiva 1">
            <a:extLst>
              <a:ext uri="{FF2B5EF4-FFF2-40B4-BE49-F238E27FC236}">
                <a16:creationId xmlns:a16="http://schemas.microsoft.com/office/drawing/2014/main" id="{0CC20DDE-8A5E-DAC7-3B4B-B43A25CE637F}"/>
              </a:ext>
            </a:extLst>
          </p:cNvPr>
          <p:cNvSpPr>
            <a:spLocks noGrp="1"/>
          </p:cNvSpPr>
          <p:nvPr>
            <p:ph type="sldNum" sz="quarter" idx="12"/>
          </p:nvPr>
        </p:nvSpPr>
        <p:spPr/>
        <p:txBody>
          <a:bodyPr/>
          <a:lstStyle/>
          <a:p>
            <a:fld id="{3C1362AD-25E3-4472-B47A-68C0FD1E1CD8}" type="slidenum">
              <a:rPr lang="es-ES" smtClean="0"/>
              <a:t>12</a:t>
            </a:fld>
            <a:endParaRPr lang="es-ES"/>
          </a:p>
        </p:txBody>
      </p:sp>
      <p:sp>
        <p:nvSpPr>
          <p:cNvPr id="3" name="Marcador de pie de página 1">
            <a:extLst>
              <a:ext uri="{FF2B5EF4-FFF2-40B4-BE49-F238E27FC236}">
                <a16:creationId xmlns:a16="http://schemas.microsoft.com/office/drawing/2014/main" id="{E0D1B5AD-333F-7DDF-9F34-CCDB13E7C1B9}"/>
              </a:ext>
            </a:extLst>
          </p:cNvPr>
          <p:cNvSpPr>
            <a:spLocks noGrp="1"/>
          </p:cNvSpPr>
          <p:nvPr>
            <p:ph type="ftr" sz="quarter" idx="11"/>
          </p:nvPr>
        </p:nvSpPr>
        <p:spPr>
          <a:xfrm>
            <a:off x="4038600" y="6365732"/>
            <a:ext cx="4114800" cy="365125"/>
          </a:xfrm>
        </p:spPr>
        <p:txBody>
          <a:bodyPr/>
          <a:lstStyle/>
          <a:p>
            <a:r>
              <a:rPr lang="es-ES" dirty="0">
                <a:ea typeface="+mn-lt"/>
                <a:cs typeface="+mn-lt"/>
              </a:rPr>
              <a:t> </a:t>
            </a:r>
            <a:r>
              <a:rPr lang="es-ES" dirty="0">
                <a:latin typeface="Barlow Semi Condensed Light"/>
              </a:rPr>
              <a:t>www.zerolynx.com  - NcN22k</a:t>
            </a:r>
            <a:endParaRPr lang="es-ES" dirty="0"/>
          </a:p>
        </p:txBody>
      </p:sp>
      <p:sp>
        <p:nvSpPr>
          <p:cNvPr id="10" name="Marcador de texto 5">
            <a:extLst>
              <a:ext uri="{FF2B5EF4-FFF2-40B4-BE49-F238E27FC236}">
                <a16:creationId xmlns:a16="http://schemas.microsoft.com/office/drawing/2014/main" id="{3924AAB2-B1D3-FD56-3844-AF6CBCF63B37}"/>
              </a:ext>
            </a:extLst>
          </p:cNvPr>
          <p:cNvSpPr txBox="1">
            <a:spLocks/>
          </p:cNvSpPr>
          <p:nvPr/>
        </p:nvSpPr>
        <p:spPr>
          <a:xfrm>
            <a:off x="573087" y="1639888"/>
            <a:ext cx="3923499" cy="444976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ea typeface="+mn-lt"/>
                <a:cs typeface="+mn-lt"/>
              </a:rPr>
              <a:t>Consideraciones</a:t>
            </a:r>
          </a:p>
          <a:p>
            <a:pPr marL="285750" indent="-285750">
              <a:buFont typeface="Arial" panose="020B0604020202020204" pitchFamily="34" charset="0"/>
              <a:buChar char="•"/>
            </a:pPr>
            <a:r>
              <a:rPr lang="es-ES" dirty="0">
                <a:solidFill>
                  <a:srgbClr val="575756"/>
                </a:solidFill>
                <a:ea typeface="+mn-lt"/>
                <a:cs typeface="+mn-lt"/>
              </a:rPr>
              <a:t>LLMNR y NBT-NS son los suplentes de DNS.</a:t>
            </a:r>
          </a:p>
          <a:p>
            <a:pPr marL="285750" indent="-285750">
              <a:buFont typeface="Arial" panose="020B0604020202020204" pitchFamily="34" charset="0"/>
              <a:buChar char="•"/>
            </a:pPr>
            <a:r>
              <a:rPr lang="es-ES" dirty="0">
                <a:solidFill>
                  <a:srgbClr val="575756"/>
                </a:solidFill>
                <a:ea typeface="+mn-lt"/>
                <a:cs typeface="+mn-lt"/>
              </a:rPr>
              <a:t>Solo se puede abusar cuando un usuario solicita un recurso no existente en la red.</a:t>
            </a:r>
          </a:p>
          <a:p>
            <a:pPr marL="285750" indent="-285750">
              <a:buFont typeface="Arial" panose="020B0604020202020204" pitchFamily="34" charset="0"/>
              <a:buChar char="•"/>
            </a:pPr>
            <a:r>
              <a:rPr lang="es-ES" dirty="0">
                <a:solidFill>
                  <a:srgbClr val="575756"/>
                </a:solidFill>
                <a:ea typeface="+mn-lt"/>
                <a:cs typeface="+mn-lt"/>
              </a:rPr>
              <a:t>Por defecto, ambos protocolos están activados.</a:t>
            </a:r>
          </a:p>
          <a:p>
            <a:pPr marL="285750" indent="-285750">
              <a:buFont typeface="Arial" panose="020B0604020202020204" pitchFamily="34" charset="0"/>
              <a:buChar char="•"/>
            </a:pPr>
            <a:r>
              <a:rPr lang="es-ES" dirty="0">
                <a:solidFill>
                  <a:srgbClr val="575756"/>
                </a:solidFill>
                <a:ea typeface="+mn-lt"/>
                <a:cs typeface="+mn-lt"/>
              </a:rPr>
              <a:t>Posibilidad de hacer </a:t>
            </a:r>
            <a:r>
              <a:rPr lang="es-ES" i="1" dirty="0" err="1">
                <a:solidFill>
                  <a:srgbClr val="575756"/>
                </a:solidFill>
                <a:ea typeface="+mn-lt"/>
                <a:cs typeface="+mn-lt"/>
              </a:rPr>
              <a:t>relay</a:t>
            </a:r>
            <a:r>
              <a:rPr lang="es-ES" i="1" dirty="0">
                <a:solidFill>
                  <a:srgbClr val="575756"/>
                </a:solidFill>
                <a:ea typeface="+mn-lt"/>
                <a:cs typeface="+mn-lt"/>
              </a:rPr>
              <a:t>.</a:t>
            </a:r>
          </a:p>
          <a:p>
            <a:pPr marL="285750" indent="-285750">
              <a:buFont typeface="Arial" panose="020B0604020202020204" pitchFamily="34" charset="0"/>
              <a:buChar char="•"/>
            </a:pPr>
            <a:r>
              <a:rPr lang="es-ES" dirty="0">
                <a:solidFill>
                  <a:srgbClr val="575756"/>
                </a:solidFill>
                <a:ea typeface="+mn-lt"/>
                <a:cs typeface="+mn-lt"/>
              </a:rPr>
              <a:t>Posibilidad de crackear los hashes </a:t>
            </a:r>
            <a:r>
              <a:rPr lang="es-ES" dirty="0" err="1">
                <a:solidFill>
                  <a:srgbClr val="575756"/>
                </a:solidFill>
                <a:ea typeface="+mn-lt"/>
                <a:cs typeface="+mn-lt"/>
              </a:rPr>
              <a:t>NetNTLM</a:t>
            </a:r>
            <a:r>
              <a:rPr lang="es-ES" dirty="0">
                <a:solidFill>
                  <a:srgbClr val="575756"/>
                </a:solidFill>
                <a:ea typeface="+mn-lt"/>
                <a:cs typeface="+mn-lt"/>
              </a:rPr>
              <a:t>.</a:t>
            </a:r>
          </a:p>
          <a:p>
            <a:r>
              <a:rPr lang="es-ES" b="1" dirty="0">
                <a:solidFill>
                  <a:srgbClr val="575756"/>
                </a:solidFill>
                <a:ea typeface="+mn-lt"/>
                <a:cs typeface="+mn-lt"/>
              </a:rPr>
              <a:t>Recomendaciones</a:t>
            </a:r>
          </a:p>
          <a:p>
            <a:pPr marL="285750" indent="-285750">
              <a:buFont typeface="Arial" panose="020B0604020202020204" pitchFamily="34" charset="0"/>
              <a:buChar char="•"/>
            </a:pPr>
            <a:r>
              <a:rPr lang="es-ES" dirty="0">
                <a:solidFill>
                  <a:srgbClr val="575756"/>
                </a:solidFill>
                <a:ea typeface="+mn-lt"/>
                <a:cs typeface="+mn-lt"/>
              </a:rPr>
              <a:t>Desactivar LLMNR.</a:t>
            </a:r>
          </a:p>
          <a:p>
            <a:pPr marL="285750" indent="-285750">
              <a:buFont typeface="Arial" panose="020B0604020202020204" pitchFamily="34" charset="0"/>
              <a:buChar char="•"/>
            </a:pPr>
            <a:r>
              <a:rPr lang="es-ES" dirty="0">
                <a:solidFill>
                  <a:srgbClr val="575756"/>
                </a:solidFill>
                <a:ea typeface="+mn-lt"/>
                <a:cs typeface="+mn-lt"/>
              </a:rPr>
              <a:t>Desactivar NBT-NS.</a:t>
            </a:r>
          </a:p>
          <a:p>
            <a:pPr marL="285750" indent="-285750">
              <a:buFont typeface="Arial" panose="020B0604020202020204" pitchFamily="34" charset="0"/>
              <a:buChar char="•"/>
            </a:pPr>
            <a:r>
              <a:rPr lang="es-ES" dirty="0">
                <a:solidFill>
                  <a:srgbClr val="575756"/>
                </a:solidFill>
                <a:ea typeface="+mn-lt"/>
                <a:cs typeface="+mn-lt"/>
              </a:rPr>
              <a:t>Firmar SMB.</a:t>
            </a:r>
          </a:p>
          <a:p>
            <a:pPr marL="285750" indent="-285750">
              <a:buFont typeface="Arial" panose="020B0604020202020204" pitchFamily="34" charset="0"/>
              <a:buChar char="•"/>
            </a:pPr>
            <a:endParaRPr lang="es-ES" b="1" dirty="0">
              <a:solidFill>
                <a:srgbClr val="575756"/>
              </a:solidFill>
              <a:ea typeface="+mn-lt"/>
              <a:cs typeface="+mn-lt"/>
            </a:endParaRPr>
          </a:p>
          <a:p>
            <a:endParaRPr lang="es-ES" dirty="0"/>
          </a:p>
        </p:txBody>
      </p:sp>
      <p:pic>
        <p:nvPicPr>
          <p:cNvPr id="12" name="Imagen 11">
            <a:extLst>
              <a:ext uri="{FF2B5EF4-FFF2-40B4-BE49-F238E27FC236}">
                <a16:creationId xmlns:a16="http://schemas.microsoft.com/office/drawing/2014/main" id="{D9BA9869-BCC9-3520-BE11-425E80BC4222}"/>
              </a:ext>
            </a:extLst>
          </p:cNvPr>
          <p:cNvPicPr>
            <a:picLocks noChangeAspect="1"/>
          </p:cNvPicPr>
          <p:nvPr/>
        </p:nvPicPr>
        <p:blipFill>
          <a:blip r:embed="rId3"/>
          <a:stretch>
            <a:fillRect/>
          </a:stretch>
        </p:blipFill>
        <p:spPr>
          <a:xfrm>
            <a:off x="5228496" y="1572274"/>
            <a:ext cx="6963504" cy="4230687"/>
          </a:xfrm>
          <a:prstGeom prst="rect">
            <a:avLst/>
          </a:prstGeom>
        </p:spPr>
      </p:pic>
    </p:spTree>
    <p:extLst>
      <p:ext uri="{BB962C8B-B14F-4D97-AF65-F5344CB8AC3E}">
        <p14:creationId xmlns:p14="http://schemas.microsoft.com/office/powerpoint/2010/main" val="1910406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2F78FEFE-2742-08BF-B3F3-DE5136B2B09B}"/>
              </a:ext>
            </a:extLst>
          </p:cNvPr>
          <p:cNvSpPr>
            <a:spLocks noGrp="1"/>
          </p:cNvSpPr>
          <p:nvPr>
            <p:ph type="body" sz="quarter" idx="13"/>
          </p:nvPr>
        </p:nvSpPr>
        <p:spPr/>
        <p:txBody>
          <a:bodyPr/>
          <a:lstStyle/>
          <a:p>
            <a:r>
              <a:rPr lang="es-ES" dirty="0"/>
              <a:t>Alteración de zonas ADIDNS</a:t>
            </a:r>
          </a:p>
        </p:txBody>
      </p:sp>
      <p:sp>
        <p:nvSpPr>
          <p:cNvPr id="2" name="Marcador de número de diapositiva 1">
            <a:extLst>
              <a:ext uri="{FF2B5EF4-FFF2-40B4-BE49-F238E27FC236}">
                <a16:creationId xmlns:a16="http://schemas.microsoft.com/office/drawing/2014/main" id="{0CC20DDE-8A5E-DAC7-3B4B-B43A25CE637F}"/>
              </a:ext>
            </a:extLst>
          </p:cNvPr>
          <p:cNvSpPr>
            <a:spLocks noGrp="1"/>
          </p:cNvSpPr>
          <p:nvPr>
            <p:ph type="sldNum" sz="quarter" idx="12"/>
          </p:nvPr>
        </p:nvSpPr>
        <p:spPr/>
        <p:txBody>
          <a:bodyPr/>
          <a:lstStyle/>
          <a:p>
            <a:fld id="{3C1362AD-25E3-4472-B47A-68C0FD1E1CD8}" type="slidenum">
              <a:rPr lang="es-ES" smtClean="0"/>
              <a:t>13</a:t>
            </a:fld>
            <a:endParaRPr lang="es-ES"/>
          </a:p>
        </p:txBody>
      </p:sp>
      <p:sp>
        <p:nvSpPr>
          <p:cNvPr id="3" name="Marcador de pie de página 1">
            <a:extLst>
              <a:ext uri="{FF2B5EF4-FFF2-40B4-BE49-F238E27FC236}">
                <a16:creationId xmlns:a16="http://schemas.microsoft.com/office/drawing/2014/main" id="{54A93B3C-B925-385A-7D71-4DE66CBA90DD}"/>
              </a:ext>
            </a:extLst>
          </p:cNvPr>
          <p:cNvSpPr>
            <a:spLocks noGrp="1"/>
          </p:cNvSpPr>
          <p:nvPr>
            <p:ph type="ftr" sz="quarter" idx="11"/>
          </p:nvPr>
        </p:nvSpPr>
        <p:spPr>
          <a:xfrm>
            <a:off x="4038600" y="6365732"/>
            <a:ext cx="4114800" cy="365125"/>
          </a:xfrm>
        </p:spPr>
        <p:txBody>
          <a:bodyPr/>
          <a:lstStyle/>
          <a:p>
            <a:r>
              <a:rPr lang="es-ES" dirty="0">
                <a:ea typeface="+mn-lt"/>
                <a:cs typeface="+mn-lt"/>
              </a:rPr>
              <a:t> </a:t>
            </a:r>
            <a:r>
              <a:rPr lang="es-ES" dirty="0">
                <a:latin typeface="Barlow Semi Condensed Light"/>
              </a:rPr>
              <a:t>www.zerolynx.com  - NcN22k</a:t>
            </a:r>
            <a:endParaRPr lang="es-ES" dirty="0"/>
          </a:p>
        </p:txBody>
      </p:sp>
      <p:pic>
        <p:nvPicPr>
          <p:cNvPr id="12" name="Imagen 11">
            <a:extLst>
              <a:ext uri="{FF2B5EF4-FFF2-40B4-BE49-F238E27FC236}">
                <a16:creationId xmlns:a16="http://schemas.microsoft.com/office/drawing/2014/main" id="{FA729FC1-8CF2-CA17-FA2D-D1FF7D11FBFB}"/>
              </a:ext>
            </a:extLst>
          </p:cNvPr>
          <p:cNvPicPr>
            <a:picLocks noChangeAspect="1"/>
          </p:cNvPicPr>
          <p:nvPr/>
        </p:nvPicPr>
        <p:blipFill>
          <a:blip r:embed="rId3"/>
          <a:stretch>
            <a:fillRect/>
          </a:stretch>
        </p:blipFill>
        <p:spPr>
          <a:xfrm>
            <a:off x="5289641" y="1696060"/>
            <a:ext cx="6757510" cy="4337418"/>
          </a:xfrm>
          <a:prstGeom prst="rect">
            <a:avLst/>
          </a:prstGeom>
        </p:spPr>
      </p:pic>
      <p:sp>
        <p:nvSpPr>
          <p:cNvPr id="8" name="Marcador de texto 5">
            <a:extLst>
              <a:ext uri="{FF2B5EF4-FFF2-40B4-BE49-F238E27FC236}">
                <a16:creationId xmlns:a16="http://schemas.microsoft.com/office/drawing/2014/main" id="{92C8BADE-EF26-EA7F-E6F0-2A99CF314DA3}"/>
              </a:ext>
            </a:extLst>
          </p:cNvPr>
          <p:cNvSpPr txBox="1">
            <a:spLocks/>
          </p:cNvSpPr>
          <p:nvPr/>
        </p:nvSpPr>
        <p:spPr>
          <a:xfrm>
            <a:off x="573087" y="1639888"/>
            <a:ext cx="4902162" cy="444976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ea typeface="+mn-lt"/>
                <a:cs typeface="+mn-lt"/>
              </a:rPr>
              <a:t>Consideraciones</a:t>
            </a:r>
          </a:p>
          <a:p>
            <a:pPr marL="285750" indent="-285750">
              <a:buFont typeface="Arial" panose="020B0604020202020204" pitchFamily="34" charset="0"/>
              <a:buChar char="•"/>
            </a:pPr>
            <a:r>
              <a:rPr lang="es-ES" dirty="0">
                <a:solidFill>
                  <a:srgbClr val="575756"/>
                </a:solidFill>
                <a:ea typeface="+mn-lt"/>
                <a:cs typeface="+mn-lt"/>
              </a:rPr>
              <a:t>Todo DC tiene almacenadas sus zonas DNS del dominio.</a:t>
            </a:r>
          </a:p>
          <a:p>
            <a:pPr marL="285750" indent="-285750">
              <a:buFont typeface="Arial" panose="020B0604020202020204" pitchFamily="34" charset="0"/>
              <a:buChar char="•"/>
            </a:pPr>
            <a:r>
              <a:rPr lang="es-ES" dirty="0">
                <a:solidFill>
                  <a:srgbClr val="575756"/>
                </a:solidFill>
                <a:ea typeface="+mn-lt"/>
                <a:cs typeface="+mn-lt"/>
              </a:rPr>
              <a:t>Por defecto, cualquier usuario autenticado puede crear un registro DNS si no existe en una zona.</a:t>
            </a:r>
          </a:p>
          <a:p>
            <a:pPr marL="285750" indent="-285750">
              <a:buFont typeface="Arial" panose="020B0604020202020204" pitchFamily="34" charset="0"/>
              <a:buChar char="•"/>
            </a:pPr>
            <a:r>
              <a:rPr lang="es-ES" dirty="0">
                <a:solidFill>
                  <a:srgbClr val="575756"/>
                </a:solidFill>
                <a:ea typeface="+mn-lt"/>
                <a:cs typeface="+mn-lt"/>
              </a:rPr>
              <a:t>Dicho registro será controlado en su totalidad por el usuario.</a:t>
            </a:r>
          </a:p>
          <a:p>
            <a:pPr marL="285750" indent="-285750">
              <a:buFont typeface="Arial" panose="020B0604020202020204" pitchFamily="34" charset="0"/>
              <a:buChar char="•"/>
            </a:pPr>
            <a:r>
              <a:rPr lang="es-ES" dirty="0">
                <a:solidFill>
                  <a:srgbClr val="575756"/>
                </a:solidFill>
                <a:ea typeface="+mn-lt"/>
                <a:cs typeface="+mn-lt"/>
              </a:rPr>
              <a:t>Es viable crear registros DNS usando </a:t>
            </a:r>
            <a:r>
              <a:rPr lang="es-ES" i="1" dirty="0" err="1">
                <a:solidFill>
                  <a:srgbClr val="575756"/>
                </a:solidFill>
                <a:ea typeface="+mn-lt"/>
                <a:cs typeface="+mn-lt"/>
              </a:rPr>
              <a:t>wildcards</a:t>
            </a:r>
            <a:r>
              <a:rPr lang="es-ES" dirty="0">
                <a:solidFill>
                  <a:srgbClr val="575756"/>
                </a:solidFill>
                <a:ea typeface="+mn-lt"/>
                <a:cs typeface="+mn-lt"/>
              </a:rPr>
              <a:t>.</a:t>
            </a:r>
          </a:p>
          <a:p>
            <a:pPr marL="285750" indent="-285750">
              <a:buFont typeface="Arial" panose="020B0604020202020204" pitchFamily="34" charset="0"/>
              <a:buChar char="•"/>
            </a:pPr>
            <a:r>
              <a:rPr lang="es-ES" dirty="0">
                <a:solidFill>
                  <a:srgbClr val="575756"/>
                </a:solidFill>
                <a:ea typeface="+mn-lt"/>
                <a:cs typeface="+mn-lt"/>
              </a:rPr>
              <a:t>Posibilidad de crackear los hashes </a:t>
            </a:r>
            <a:r>
              <a:rPr lang="es-ES" dirty="0" err="1">
                <a:solidFill>
                  <a:srgbClr val="575756"/>
                </a:solidFill>
                <a:ea typeface="+mn-lt"/>
                <a:cs typeface="+mn-lt"/>
              </a:rPr>
              <a:t>NetNTLM</a:t>
            </a:r>
            <a:r>
              <a:rPr lang="es-ES" dirty="0">
                <a:solidFill>
                  <a:srgbClr val="575756"/>
                </a:solidFill>
                <a:ea typeface="+mn-lt"/>
                <a:cs typeface="+mn-lt"/>
              </a:rPr>
              <a:t>.</a:t>
            </a:r>
          </a:p>
          <a:p>
            <a:r>
              <a:rPr lang="es-ES" b="1" dirty="0">
                <a:solidFill>
                  <a:srgbClr val="575756"/>
                </a:solidFill>
                <a:ea typeface="+mn-lt"/>
                <a:cs typeface="+mn-lt"/>
              </a:rPr>
              <a:t>Recomendaciones</a:t>
            </a:r>
          </a:p>
          <a:p>
            <a:pPr marL="285750" indent="-285750">
              <a:buFont typeface="Arial" panose="020B0604020202020204" pitchFamily="34" charset="0"/>
              <a:buChar char="•"/>
            </a:pPr>
            <a:r>
              <a:rPr lang="es-ES" dirty="0">
                <a:solidFill>
                  <a:srgbClr val="575756"/>
                </a:solidFill>
                <a:ea typeface="+mn-lt"/>
                <a:cs typeface="+mn-lt"/>
              </a:rPr>
              <a:t>Eliminar el permiso </a:t>
            </a:r>
            <a:r>
              <a:rPr lang="es-ES" i="1" dirty="0" err="1">
                <a:solidFill>
                  <a:srgbClr val="575756"/>
                </a:solidFill>
                <a:ea typeface="+mn-lt"/>
                <a:cs typeface="+mn-lt"/>
              </a:rPr>
              <a:t>Create</a:t>
            </a:r>
            <a:r>
              <a:rPr lang="es-ES" i="1" dirty="0">
                <a:solidFill>
                  <a:srgbClr val="575756"/>
                </a:solidFill>
                <a:ea typeface="+mn-lt"/>
                <a:cs typeface="+mn-lt"/>
              </a:rPr>
              <a:t> </a:t>
            </a:r>
            <a:r>
              <a:rPr lang="es-ES" i="1" dirty="0" err="1">
                <a:solidFill>
                  <a:srgbClr val="575756"/>
                </a:solidFill>
                <a:ea typeface="+mn-lt"/>
                <a:cs typeface="+mn-lt"/>
              </a:rPr>
              <a:t>all</a:t>
            </a:r>
            <a:r>
              <a:rPr lang="es-ES" i="1" dirty="0">
                <a:solidFill>
                  <a:srgbClr val="575756"/>
                </a:solidFill>
                <a:ea typeface="+mn-lt"/>
                <a:cs typeface="+mn-lt"/>
              </a:rPr>
              <a:t> </a:t>
            </a:r>
            <a:r>
              <a:rPr lang="es-ES" i="1" dirty="0" err="1">
                <a:solidFill>
                  <a:srgbClr val="575756"/>
                </a:solidFill>
                <a:ea typeface="+mn-lt"/>
                <a:cs typeface="+mn-lt"/>
              </a:rPr>
              <a:t>child</a:t>
            </a:r>
            <a:r>
              <a:rPr lang="es-ES" i="1" dirty="0">
                <a:solidFill>
                  <a:srgbClr val="575756"/>
                </a:solidFill>
                <a:ea typeface="+mn-lt"/>
                <a:cs typeface="+mn-lt"/>
              </a:rPr>
              <a:t> </a:t>
            </a:r>
            <a:r>
              <a:rPr lang="es-ES" i="1" dirty="0" err="1">
                <a:solidFill>
                  <a:srgbClr val="575756"/>
                </a:solidFill>
                <a:ea typeface="+mn-lt"/>
                <a:cs typeface="+mn-lt"/>
              </a:rPr>
              <a:t>objects</a:t>
            </a:r>
            <a:r>
              <a:rPr lang="es-ES" i="1" dirty="0">
                <a:solidFill>
                  <a:srgbClr val="575756"/>
                </a:solidFill>
                <a:ea typeface="+mn-lt"/>
                <a:cs typeface="+mn-lt"/>
              </a:rPr>
              <a:t> </a:t>
            </a:r>
            <a:r>
              <a:rPr lang="es-ES" dirty="0">
                <a:solidFill>
                  <a:srgbClr val="575756"/>
                </a:solidFill>
                <a:ea typeface="+mn-lt"/>
                <a:cs typeface="+mn-lt"/>
              </a:rPr>
              <a:t>de los usuarios autenticados sobre las zonas DNS.</a:t>
            </a:r>
          </a:p>
          <a:p>
            <a:pPr marL="285750" indent="-285750">
              <a:buFont typeface="Arial" panose="020B0604020202020204" pitchFamily="34" charset="0"/>
              <a:buChar char="•"/>
            </a:pPr>
            <a:r>
              <a:rPr lang="es-ES" dirty="0">
                <a:solidFill>
                  <a:srgbClr val="575756"/>
                </a:solidFill>
                <a:ea typeface="+mn-lt"/>
                <a:cs typeface="+mn-lt"/>
              </a:rPr>
              <a:t>Crear una zona con </a:t>
            </a:r>
            <a:r>
              <a:rPr lang="es-ES" i="1" dirty="0" err="1">
                <a:solidFill>
                  <a:srgbClr val="575756"/>
                </a:solidFill>
                <a:ea typeface="+mn-lt"/>
                <a:cs typeface="+mn-lt"/>
              </a:rPr>
              <a:t>wildcard</a:t>
            </a:r>
            <a:r>
              <a:rPr lang="es-ES" dirty="0">
                <a:solidFill>
                  <a:srgbClr val="575756"/>
                </a:solidFill>
                <a:ea typeface="+mn-lt"/>
                <a:cs typeface="+mn-lt"/>
              </a:rPr>
              <a:t> para limitar dicha creación.</a:t>
            </a:r>
          </a:p>
          <a:p>
            <a:pPr marL="285750" indent="-285750">
              <a:buFont typeface="Arial" panose="020B0604020202020204" pitchFamily="34" charset="0"/>
              <a:buChar char="•"/>
            </a:pPr>
            <a:r>
              <a:rPr lang="es-ES" dirty="0">
                <a:solidFill>
                  <a:srgbClr val="575756"/>
                </a:solidFill>
                <a:ea typeface="+mn-lt"/>
                <a:cs typeface="+mn-lt"/>
              </a:rPr>
              <a:t>Desactivar NBT-NS.</a:t>
            </a:r>
          </a:p>
          <a:p>
            <a:pPr marL="285750" indent="-285750">
              <a:buFont typeface="Arial" panose="020B0604020202020204" pitchFamily="34" charset="0"/>
              <a:buChar char="•"/>
            </a:pPr>
            <a:r>
              <a:rPr lang="es-ES" dirty="0">
                <a:solidFill>
                  <a:srgbClr val="575756"/>
                </a:solidFill>
                <a:ea typeface="+mn-lt"/>
                <a:cs typeface="+mn-lt"/>
              </a:rPr>
              <a:t>Desactivar LLMNR.</a:t>
            </a:r>
          </a:p>
          <a:p>
            <a:pPr marL="285750" indent="-285750">
              <a:buFont typeface="Arial" panose="020B0604020202020204" pitchFamily="34" charset="0"/>
              <a:buChar char="•"/>
            </a:pPr>
            <a:endParaRPr lang="es-ES" b="1" dirty="0">
              <a:solidFill>
                <a:srgbClr val="575756"/>
              </a:solidFill>
              <a:ea typeface="+mn-lt"/>
              <a:cs typeface="+mn-lt"/>
            </a:endParaRPr>
          </a:p>
          <a:p>
            <a:endParaRPr lang="es-ES" dirty="0"/>
          </a:p>
        </p:txBody>
      </p:sp>
    </p:spTree>
    <p:extLst>
      <p:ext uri="{BB962C8B-B14F-4D97-AF65-F5344CB8AC3E}">
        <p14:creationId xmlns:p14="http://schemas.microsoft.com/office/powerpoint/2010/main" val="2978418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CC20DDE-8A5E-DAC7-3B4B-B43A25CE637F}"/>
              </a:ext>
            </a:extLst>
          </p:cNvPr>
          <p:cNvSpPr>
            <a:spLocks noGrp="1"/>
          </p:cNvSpPr>
          <p:nvPr>
            <p:ph type="sldNum" sz="quarter" idx="12"/>
          </p:nvPr>
        </p:nvSpPr>
        <p:spPr/>
        <p:txBody>
          <a:bodyPr/>
          <a:lstStyle/>
          <a:p>
            <a:fld id="{3C1362AD-25E3-4472-B47A-68C0FD1E1CD8}" type="slidenum">
              <a:rPr lang="es-ES" smtClean="0"/>
              <a:t>14</a:t>
            </a:fld>
            <a:endParaRPr lang="es-ES"/>
          </a:p>
        </p:txBody>
      </p:sp>
      <p:sp>
        <p:nvSpPr>
          <p:cNvPr id="5" name="Marcador de texto 4">
            <a:extLst>
              <a:ext uri="{FF2B5EF4-FFF2-40B4-BE49-F238E27FC236}">
                <a16:creationId xmlns:a16="http://schemas.microsoft.com/office/drawing/2014/main" id="{18732CEE-0FE6-15D1-F304-B0F42F23ADD5}"/>
              </a:ext>
            </a:extLst>
          </p:cNvPr>
          <p:cNvSpPr>
            <a:spLocks noGrp="1"/>
          </p:cNvSpPr>
          <p:nvPr>
            <p:ph type="body" sz="quarter" idx="13"/>
          </p:nvPr>
        </p:nvSpPr>
        <p:spPr/>
        <p:txBody>
          <a:bodyPr/>
          <a:lstStyle/>
          <a:p>
            <a:r>
              <a:rPr lang="es-ES" dirty="0"/>
              <a:t>3</a:t>
            </a:r>
          </a:p>
        </p:txBody>
      </p:sp>
      <p:sp>
        <p:nvSpPr>
          <p:cNvPr id="6" name="Marcador de texto 5">
            <a:extLst>
              <a:ext uri="{FF2B5EF4-FFF2-40B4-BE49-F238E27FC236}">
                <a16:creationId xmlns:a16="http://schemas.microsoft.com/office/drawing/2014/main" id="{A30997C4-0DAA-1B7B-8339-D7751FA50A9A}"/>
              </a:ext>
            </a:extLst>
          </p:cNvPr>
          <p:cNvSpPr>
            <a:spLocks noGrp="1"/>
          </p:cNvSpPr>
          <p:nvPr>
            <p:ph type="body" sz="quarter" idx="14"/>
          </p:nvPr>
        </p:nvSpPr>
        <p:spPr/>
        <p:txBody>
          <a:bodyPr/>
          <a:lstStyle/>
          <a:p>
            <a:r>
              <a:rPr lang="es-ES" dirty="0"/>
              <a:t>Ataques contra Kerberos</a:t>
            </a:r>
          </a:p>
        </p:txBody>
      </p:sp>
    </p:spTree>
    <p:extLst>
      <p:ext uri="{BB962C8B-B14F-4D97-AF65-F5344CB8AC3E}">
        <p14:creationId xmlns:p14="http://schemas.microsoft.com/office/powerpoint/2010/main" val="3380078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2F78FEFE-2742-08BF-B3F3-DE5136B2B09B}"/>
              </a:ext>
            </a:extLst>
          </p:cNvPr>
          <p:cNvSpPr>
            <a:spLocks noGrp="1"/>
          </p:cNvSpPr>
          <p:nvPr>
            <p:ph type="body" sz="quarter" idx="13"/>
          </p:nvPr>
        </p:nvSpPr>
        <p:spPr/>
        <p:txBody>
          <a:bodyPr/>
          <a:lstStyle/>
          <a:p>
            <a:r>
              <a:rPr lang="es-ES" dirty="0"/>
              <a:t>Asreproast</a:t>
            </a:r>
          </a:p>
        </p:txBody>
      </p:sp>
      <p:sp>
        <p:nvSpPr>
          <p:cNvPr id="2" name="Marcador de número de diapositiva 1">
            <a:extLst>
              <a:ext uri="{FF2B5EF4-FFF2-40B4-BE49-F238E27FC236}">
                <a16:creationId xmlns:a16="http://schemas.microsoft.com/office/drawing/2014/main" id="{0CC20DDE-8A5E-DAC7-3B4B-B43A25CE637F}"/>
              </a:ext>
            </a:extLst>
          </p:cNvPr>
          <p:cNvSpPr>
            <a:spLocks noGrp="1"/>
          </p:cNvSpPr>
          <p:nvPr>
            <p:ph type="sldNum" sz="quarter" idx="12"/>
          </p:nvPr>
        </p:nvSpPr>
        <p:spPr/>
        <p:txBody>
          <a:bodyPr/>
          <a:lstStyle/>
          <a:p>
            <a:fld id="{3C1362AD-25E3-4472-B47A-68C0FD1E1CD8}" type="slidenum">
              <a:rPr lang="es-ES" smtClean="0"/>
              <a:t>15</a:t>
            </a:fld>
            <a:endParaRPr lang="es-ES"/>
          </a:p>
        </p:txBody>
      </p:sp>
      <p:sp>
        <p:nvSpPr>
          <p:cNvPr id="3" name="Marcador de pie de página 1">
            <a:extLst>
              <a:ext uri="{FF2B5EF4-FFF2-40B4-BE49-F238E27FC236}">
                <a16:creationId xmlns:a16="http://schemas.microsoft.com/office/drawing/2014/main" id="{1391CCEC-918E-69DA-F71D-6D408713D391}"/>
              </a:ext>
            </a:extLst>
          </p:cNvPr>
          <p:cNvSpPr>
            <a:spLocks noGrp="1"/>
          </p:cNvSpPr>
          <p:nvPr>
            <p:ph type="ftr" sz="quarter" idx="11"/>
          </p:nvPr>
        </p:nvSpPr>
        <p:spPr>
          <a:xfrm>
            <a:off x="4038600" y="6365732"/>
            <a:ext cx="4114800" cy="365125"/>
          </a:xfrm>
        </p:spPr>
        <p:txBody>
          <a:bodyPr/>
          <a:lstStyle/>
          <a:p>
            <a:r>
              <a:rPr lang="es-ES" dirty="0">
                <a:ea typeface="+mn-lt"/>
                <a:cs typeface="+mn-lt"/>
              </a:rPr>
              <a:t> </a:t>
            </a:r>
            <a:r>
              <a:rPr lang="es-ES" dirty="0">
                <a:latin typeface="Barlow Semi Condensed Light"/>
              </a:rPr>
              <a:t>www.zerolynx.com - NcN22k </a:t>
            </a:r>
            <a:endParaRPr lang="es-ES" dirty="0"/>
          </a:p>
        </p:txBody>
      </p:sp>
      <p:sp>
        <p:nvSpPr>
          <p:cNvPr id="4" name="Marcador de texto 5">
            <a:extLst>
              <a:ext uri="{FF2B5EF4-FFF2-40B4-BE49-F238E27FC236}">
                <a16:creationId xmlns:a16="http://schemas.microsoft.com/office/drawing/2014/main" id="{ADCB592C-228F-52B8-2BAE-F7C69F618FA3}"/>
              </a:ext>
            </a:extLst>
          </p:cNvPr>
          <p:cNvSpPr txBox="1">
            <a:spLocks/>
          </p:cNvSpPr>
          <p:nvPr/>
        </p:nvSpPr>
        <p:spPr>
          <a:xfrm>
            <a:off x="573087" y="1639888"/>
            <a:ext cx="4902162" cy="444976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ea typeface="+mn-lt"/>
                <a:cs typeface="+mn-lt"/>
              </a:rPr>
              <a:t>Consideraciones</a:t>
            </a:r>
          </a:p>
          <a:p>
            <a:pPr marL="285750" indent="-285750">
              <a:buFont typeface="Arial" panose="020B0604020202020204" pitchFamily="34" charset="0"/>
              <a:buChar char="•"/>
            </a:pPr>
            <a:r>
              <a:rPr lang="es-ES" dirty="0">
                <a:ea typeface="+mn-lt"/>
                <a:cs typeface="+mn-lt"/>
              </a:rPr>
              <a:t>Cualquier cuenta de dominio necesita una preautenticación para obtener un TGT.</a:t>
            </a:r>
          </a:p>
          <a:p>
            <a:pPr marL="285750" indent="-285750">
              <a:buFont typeface="Arial" panose="020B0604020202020204" pitchFamily="34" charset="0"/>
              <a:buChar char="•"/>
            </a:pPr>
            <a:r>
              <a:rPr lang="es-ES" dirty="0">
                <a:ea typeface="+mn-lt"/>
                <a:cs typeface="+mn-lt"/>
              </a:rPr>
              <a:t>Existe una opción para desactivar esa preautenticación.</a:t>
            </a:r>
          </a:p>
          <a:p>
            <a:pPr marL="285750" indent="-285750">
              <a:buFont typeface="Arial" panose="020B0604020202020204" pitchFamily="34" charset="0"/>
              <a:buChar char="•"/>
            </a:pPr>
            <a:r>
              <a:rPr lang="es-ES" dirty="0">
                <a:ea typeface="+mn-lt"/>
                <a:cs typeface="+mn-lt"/>
              </a:rPr>
              <a:t>Dicha opción </a:t>
            </a:r>
            <a:r>
              <a:rPr lang="es-ES" b="1" dirty="0">
                <a:ea typeface="+mn-lt"/>
                <a:cs typeface="+mn-lt"/>
              </a:rPr>
              <a:t>NO</a:t>
            </a:r>
            <a:r>
              <a:rPr lang="es-ES" dirty="0">
                <a:ea typeface="+mn-lt"/>
                <a:cs typeface="+mn-lt"/>
              </a:rPr>
              <a:t> viene activada por defecto.</a:t>
            </a:r>
          </a:p>
          <a:p>
            <a:pPr marL="285750" indent="-285750">
              <a:buFont typeface="Arial" panose="020B0604020202020204" pitchFamily="34" charset="0"/>
              <a:buChar char="•"/>
            </a:pPr>
            <a:r>
              <a:rPr lang="es-ES" dirty="0">
                <a:ea typeface="+mn-lt"/>
                <a:cs typeface="+mn-lt"/>
              </a:rPr>
              <a:t>Por defecto, Kerberos usa RC4.</a:t>
            </a:r>
          </a:p>
          <a:p>
            <a:pPr marL="285750" indent="-285750">
              <a:buFont typeface="Arial" panose="020B0604020202020204" pitchFamily="34" charset="0"/>
              <a:buChar char="•"/>
            </a:pPr>
            <a:r>
              <a:rPr lang="es-ES" dirty="0">
                <a:ea typeface="+mn-lt"/>
                <a:cs typeface="+mn-lt"/>
              </a:rPr>
              <a:t>RC4 es lamentable y fácil de crackear.</a:t>
            </a:r>
          </a:p>
          <a:p>
            <a:r>
              <a:rPr lang="es-ES" b="1" dirty="0">
                <a:solidFill>
                  <a:srgbClr val="575756"/>
                </a:solidFill>
                <a:ea typeface="+mn-lt"/>
                <a:cs typeface="+mn-lt"/>
              </a:rPr>
              <a:t>Recomendaciones</a:t>
            </a:r>
          </a:p>
          <a:p>
            <a:pPr marL="285750" indent="-285750">
              <a:buFont typeface="Arial" panose="020B0604020202020204" pitchFamily="34" charset="0"/>
              <a:buChar char="•"/>
            </a:pPr>
            <a:r>
              <a:rPr lang="es-ES" dirty="0">
                <a:solidFill>
                  <a:srgbClr val="575756"/>
                </a:solidFill>
                <a:ea typeface="+mn-lt"/>
                <a:cs typeface="+mn-lt"/>
              </a:rPr>
              <a:t>Revisar que dicha configuración no se encuentra activada en ninguna cuenta del dominio.</a:t>
            </a:r>
          </a:p>
          <a:p>
            <a:pPr marL="285750" indent="-285750">
              <a:buFont typeface="Arial" panose="020B0604020202020204" pitchFamily="34" charset="0"/>
              <a:buChar char="•"/>
            </a:pPr>
            <a:r>
              <a:rPr lang="es-ES" dirty="0">
                <a:solidFill>
                  <a:srgbClr val="575756"/>
                </a:solidFill>
                <a:ea typeface="+mn-lt"/>
                <a:cs typeface="+mn-lt"/>
              </a:rPr>
              <a:t>Emplear contraseñas robustas para limitar la posibilidad de</a:t>
            </a:r>
            <a:r>
              <a:rPr lang="es-ES" i="1" dirty="0">
                <a:solidFill>
                  <a:srgbClr val="575756"/>
                </a:solidFill>
                <a:ea typeface="+mn-lt"/>
                <a:cs typeface="+mn-lt"/>
              </a:rPr>
              <a:t> crackeo. </a:t>
            </a:r>
          </a:p>
          <a:p>
            <a:pPr marL="285750" indent="-285750" algn="just">
              <a:buFont typeface="Arial" panose="020B0604020202020204" pitchFamily="34" charset="0"/>
              <a:buChar char="•"/>
            </a:pPr>
            <a:r>
              <a:rPr lang="es-ES" dirty="0">
                <a:solidFill>
                  <a:srgbClr val="575756"/>
                </a:solidFill>
                <a:ea typeface="+mn-lt"/>
                <a:cs typeface="+mn-lt"/>
              </a:rPr>
              <a:t>Evitar activar configuraciones del AD sin saber las consecuencias. </a:t>
            </a:r>
          </a:p>
          <a:p>
            <a:endParaRPr lang="es-ES" dirty="0"/>
          </a:p>
        </p:txBody>
      </p:sp>
      <p:pic>
        <p:nvPicPr>
          <p:cNvPr id="6" name="Imagen 5">
            <a:extLst>
              <a:ext uri="{FF2B5EF4-FFF2-40B4-BE49-F238E27FC236}">
                <a16:creationId xmlns:a16="http://schemas.microsoft.com/office/drawing/2014/main" id="{FA321537-EACF-9046-A718-DF39DA40C1A1}"/>
              </a:ext>
            </a:extLst>
          </p:cNvPr>
          <p:cNvPicPr>
            <a:picLocks noChangeAspect="1"/>
          </p:cNvPicPr>
          <p:nvPr/>
        </p:nvPicPr>
        <p:blipFill>
          <a:blip r:embed="rId2"/>
          <a:stretch>
            <a:fillRect/>
          </a:stretch>
        </p:blipFill>
        <p:spPr>
          <a:xfrm>
            <a:off x="6096000" y="1317483"/>
            <a:ext cx="4970829" cy="4909544"/>
          </a:xfrm>
          <a:prstGeom prst="rect">
            <a:avLst/>
          </a:prstGeom>
        </p:spPr>
      </p:pic>
      <p:sp>
        <p:nvSpPr>
          <p:cNvPr id="7" name="Rectángulo 6">
            <a:extLst>
              <a:ext uri="{FF2B5EF4-FFF2-40B4-BE49-F238E27FC236}">
                <a16:creationId xmlns:a16="http://schemas.microsoft.com/office/drawing/2014/main" id="{F5E1431B-A3A3-A58A-9E3D-B96F4237EDF7}"/>
              </a:ext>
            </a:extLst>
          </p:cNvPr>
          <p:cNvSpPr/>
          <p:nvPr/>
        </p:nvSpPr>
        <p:spPr>
          <a:xfrm rot="18720666">
            <a:off x="6212416" y="3991571"/>
            <a:ext cx="3572655" cy="1722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085870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2F78FEFE-2742-08BF-B3F3-DE5136B2B09B}"/>
              </a:ext>
            </a:extLst>
          </p:cNvPr>
          <p:cNvSpPr>
            <a:spLocks noGrp="1"/>
          </p:cNvSpPr>
          <p:nvPr>
            <p:ph type="body" sz="quarter" idx="13"/>
          </p:nvPr>
        </p:nvSpPr>
        <p:spPr/>
        <p:txBody>
          <a:bodyPr/>
          <a:lstStyle/>
          <a:p>
            <a:r>
              <a:rPr lang="es-ES" dirty="0"/>
              <a:t>Kerberoast</a:t>
            </a:r>
          </a:p>
        </p:txBody>
      </p:sp>
      <p:sp>
        <p:nvSpPr>
          <p:cNvPr id="2" name="Marcador de número de diapositiva 1">
            <a:extLst>
              <a:ext uri="{FF2B5EF4-FFF2-40B4-BE49-F238E27FC236}">
                <a16:creationId xmlns:a16="http://schemas.microsoft.com/office/drawing/2014/main" id="{0CC20DDE-8A5E-DAC7-3B4B-B43A25CE637F}"/>
              </a:ext>
            </a:extLst>
          </p:cNvPr>
          <p:cNvSpPr>
            <a:spLocks noGrp="1"/>
          </p:cNvSpPr>
          <p:nvPr>
            <p:ph type="sldNum" sz="quarter" idx="12"/>
          </p:nvPr>
        </p:nvSpPr>
        <p:spPr/>
        <p:txBody>
          <a:bodyPr/>
          <a:lstStyle/>
          <a:p>
            <a:fld id="{3C1362AD-25E3-4472-B47A-68C0FD1E1CD8}" type="slidenum">
              <a:rPr lang="es-ES" smtClean="0"/>
              <a:t>16</a:t>
            </a:fld>
            <a:endParaRPr lang="es-ES"/>
          </a:p>
        </p:txBody>
      </p:sp>
      <p:sp>
        <p:nvSpPr>
          <p:cNvPr id="3" name="Marcador de pie de página 1">
            <a:extLst>
              <a:ext uri="{FF2B5EF4-FFF2-40B4-BE49-F238E27FC236}">
                <a16:creationId xmlns:a16="http://schemas.microsoft.com/office/drawing/2014/main" id="{1391CCEC-918E-69DA-F71D-6D408713D391}"/>
              </a:ext>
            </a:extLst>
          </p:cNvPr>
          <p:cNvSpPr>
            <a:spLocks noGrp="1"/>
          </p:cNvSpPr>
          <p:nvPr>
            <p:ph type="ftr" sz="quarter" idx="11"/>
          </p:nvPr>
        </p:nvSpPr>
        <p:spPr>
          <a:xfrm>
            <a:off x="4038600" y="6365732"/>
            <a:ext cx="4114800" cy="365125"/>
          </a:xfrm>
        </p:spPr>
        <p:txBody>
          <a:bodyPr/>
          <a:lstStyle/>
          <a:p>
            <a:r>
              <a:rPr lang="es-ES" dirty="0">
                <a:ea typeface="+mn-lt"/>
                <a:cs typeface="+mn-lt"/>
              </a:rPr>
              <a:t> </a:t>
            </a:r>
            <a:r>
              <a:rPr lang="es-ES" dirty="0">
                <a:latin typeface="Barlow Semi Condensed Light"/>
              </a:rPr>
              <a:t>www.zerolynx.com - NcN22k </a:t>
            </a:r>
            <a:endParaRPr lang="es-ES" dirty="0"/>
          </a:p>
        </p:txBody>
      </p:sp>
      <p:sp>
        <p:nvSpPr>
          <p:cNvPr id="4" name="Marcador de texto 5">
            <a:extLst>
              <a:ext uri="{FF2B5EF4-FFF2-40B4-BE49-F238E27FC236}">
                <a16:creationId xmlns:a16="http://schemas.microsoft.com/office/drawing/2014/main" id="{ADCB592C-228F-52B8-2BAE-F7C69F618FA3}"/>
              </a:ext>
            </a:extLst>
          </p:cNvPr>
          <p:cNvSpPr txBox="1">
            <a:spLocks/>
          </p:cNvSpPr>
          <p:nvPr/>
        </p:nvSpPr>
        <p:spPr>
          <a:xfrm>
            <a:off x="573087" y="1639888"/>
            <a:ext cx="4902162" cy="444976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ea typeface="+mn-lt"/>
                <a:cs typeface="+mn-lt"/>
              </a:rPr>
              <a:t>Consideraciones</a:t>
            </a:r>
          </a:p>
          <a:p>
            <a:pPr marL="285750" indent="-285750">
              <a:buFont typeface="Arial" panose="020B0604020202020204" pitchFamily="34" charset="0"/>
              <a:buChar char="•"/>
            </a:pPr>
            <a:r>
              <a:rPr lang="es-ES" dirty="0">
                <a:ea typeface="+mn-lt"/>
                <a:cs typeface="+mn-lt"/>
              </a:rPr>
              <a:t>Posibilidad de solicitar un </a:t>
            </a:r>
            <a:r>
              <a:rPr lang="es-ES" b="1" dirty="0">
                <a:ea typeface="+mn-lt"/>
                <a:cs typeface="+mn-lt"/>
              </a:rPr>
              <a:t>T</a:t>
            </a:r>
            <a:r>
              <a:rPr lang="es-ES" dirty="0">
                <a:ea typeface="+mn-lt"/>
                <a:cs typeface="+mn-lt"/>
              </a:rPr>
              <a:t>icket </a:t>
            </a:r>
            <a:r>
              <a:rPr lang="es-ES" b="1" dirty="0" err="1">
                <a:ea typeface="+mn-lt"/>
                <a:cs typeface="+mn-lt"/>
              </a:rPr>
              <a:t>G</a:t>
            </a:r>
            <a:r>
              <a:rPr lang="es-ES" dirty="0" err="1">
                <a:ea typeface="+mn-lt"/>
                <a:cs typeface="+mn-lt"/>
              </a:rPr>
              <a:t>ranting</a:t>
            </a:r>
            <a:r>
              <a:rPr lang="es-ES" dirty="0">
                <a:ea typeface="+mn-lt"/>
                <a:cs typeface="+mn-lt"/>
              </a:rPr>
              <a:t> </a:t>
            </a:r>
            <a:r>
              <a:rPr lang="es-ES" b="1" dirty="0">
                <a:ea typeface="+mn-lt"/>
                <a:cs typeface="+mn-lt"/>
              </a:rPr>
              <a:t>S</a:t>
            </a:r>
            <a:r>
              <a:rPr lang="es-ES" dirty="0">
                <a:ea typeface="+mn-lt"/>
                <a:cs typeface="+mn-lt"/>
              </a:rPr>
              <a:t>ervice para cualquier </a:t>
            </a:r>
            <a:r>
              <a:rPr lang="es-ES" b="1" dirty="0">
                <a:ea typeface="+mn-lt"/>
                <a:cs typeface="+mn-lt"/>
              </a:rPr>
              <a:t>S</a:t>
            </a:r>
            <a:r>
              <a:rPr lang="es-ES" dirty="0">
                <a:ea typeface="+mn-lt"/>
                <a:cs typeface="+mn-lt"/>
              </a:rPr>
              <a:t>ervice </a:t>
            </a:r>
            <a:r>
              <a:rPr lang="es-ES" b="1" dirty="0">
                <a:ea typeface="+mn-lt"/>
                <a:cs typeface="+mn-lt"/>
              </a:rPr>
              <a:t>P</a:t>
            </a:r>
            <a:r>
              <a:rPr lang="es-ES" dirty="0">
                <a:ea typeface="+mn-lt"/>
                <a:cs typeface="+mn-lt"/>
              </a:rPr>
              <a:t>rincipal </a:t>
            </a:r>
            <a:r>
              <a:rPr lang="es-ES" b="1" dirty="0" err="1">
                <a:ea typeface="+mn-lt"/>
                <a:cs typeface="+mn-lt"/>
              </a:rPr>
              <a:t>N</a:t>
            </a:r>
            <a:r>
              <a:rPr lang="es-ES" dirty="0" err="1">
                <a:ea typeface="+mn-lt"/>
                <a:cs typeface="+mn-lt"/>
              </a:rPr>
              <a:t>ame</a:t>
            </a:r>
            <a:r>
              <a:rPr lang="es-ES" dirty="0">
                <a:ea typeface="+mn-lt"/>
                <a:cs typeface="+mn-lt"/>
              </a:rPr>
              <a:t> por parte de cualquier usuario del dominio.</a:t>
            </a:r>
          </a:p>
          <a:p>
            <a:pPr marL="285750" indent="-285750">
              <a:buFont typeface="Arial" panose="020B0604020202020204" pitchFamily="34" charset="0"/>
              <a:buChar char="•"/>
            </a:pPr>
            <a:r>
              <a:rPr lang="es-ES" dirty="0">
                <a:ea typeface="+mn-lt"/>
                <a:cs typeface="+mn-lt"/>
              </a:rPr>
              <a:t>Por defecto, Kerberos usa RC4.</a:t>
            </a:r>
          </a:p>
          <a:p>
            <a:pPr marL="285750" indent="-285750">
              <a:buFont typeface="Arial" panose="020B0604020202020204" pitchFamily="34" charset="0"/>
              <a:buChar char="•"/>
            </a:pPr>
            <a:r>
              <a:rPr lang="es-ES" dirty="0">
                <a:ea typeface="+mn-lt"/>
                <a:cs typeface="+mn-lt"/>
              </a:rPr>
              <a:t>RC4 es lamentable y fácil de crackear.</a:t>
            </a:r>
          </a:p>
          <a:p>
            <a:pPr marL="285750" indent="-285750">
              <a:buFont typeface="Arial" panose="020B0604020202020204" pitchFamily="34" charset="0"/>
              <a:buChar char="•"/>
            </a:pPr>
            <a:r>
              <a:rPr lang="es-ES" dirty="0">
                <a:ea typeface="+mn-lt"/>
                <a:cs typeface="+mn-lt"/>
              </a:rPr>
              <a:t>Suelen existir SPN asociados a cuentas de usuario.</a:t>
            </a:r>
          </a:p>
          <a:p>
            <a:r>
              <a:rPr lang="es-ES" b="1" dirty="0">
                <a:solidFill>
                  <a:srgbClr val="575756"/>
                </a:solidFill>
                <a:ea typeface="+mn-lt"/>
                <a:cs typeface="+mn-lt"/>
              </a:rPr>
              <a:t>Recomendaciones</a:t>
            </a:r>
          </a:p>
          <a:p>
            <a:pPr marL="285750" indent="-285750">
              <a:buFont typeface="Arial" panose="020B0604020202020204" pitchFamily="34" charset="0"/>
              <a:buChar char="•"/>
            </a:pPr>
            <a:r>
              <a:rPr lang="es-ES" dirty="0">
                <a:solidFill>
                  <a:srgbClr val="575756"/>
                </a:solidFill>
                <a:ea typeface="+mn-lt"/>
                <a:cs typeface="+mn-lt"/>
              </a:rPr>
              <a:t>Limitar la presencia de cuentas de usuario con SPN asociado.</a:t>
            </a:r>
          </a:p>
          <a:p>
            <a:pPr marL="285750" indent="-285750">
              <a:buFont typeface="Arial" panose="020B0604020202020204" pitchFamily="34" charset="0"/>
              <a:buChar char="•"/>
            </a:pPr>
            <a:r>
              <a:rPr lang="es-ES" dirty="0">
                <a:solidFill>
                  <a:srgbClr val="575756"/>
                </a:solidFill>
                <a:ea typeface="+mn-lt"/>
                <a:cs typeface="+mn-lt"/>
              </a:rPr>
              <a:t>Deshabilitar RC4 como algoritmo de cifrado válido. </a:t>
            </a:r>
          </a:p>
          <a:p>
            <a:pPr marL="285750" indent="-285750">
              <a:buFont typeface="Arial" panose="020B0604020202020204" pitchFamily="34" charset="0"/>
              <a:buChar char="•"/>
            </a:pPr>
            <a:r>
              <a:rPr lang="es-ES" dirty="0">
                <a:solidFill>
                  <a:srgbClr val="575756"/>
                </a:solidFill>
                <a:ea typeface="+mn-lt"/>
                <a:cs typeface="+mn-lt"/>
              </a:rPr>
              <a:t>Establecer contraseñas robustas para estas cuentas.</a:t>
            </a:r>
          </a:p>
          <a:p>
            <a:pPr marL="285750" indent="-285750">
              <a:buFont typeface="Arial" panose="020B0604020202020204" pitchFamily="34" charset="0"/>
              <a:buChar char="•"/>
            </a:pPr>
            <a:r>
              <a:rPr lang="es-ES" dirty="0">
                <a:solidFill>
                  <a:srgbClr val="575756"/>
                </a:solidFill>
                <a:ea typeface="+mn-lt"/>
                <a:cs typeface="+mn-lt"/>
              </a:rPr>
              <a:t>Limitar los privilegios de dichas cuentas </a:t>
            </a:r>
            <a:r>
              <a:rPr lang="es-ES" i="1" dirty="0" err="1">
                <a:solidFill>
                  <a:srgbClr val="575756"/>
                </a:solidFill>
                <a:ea typeface="+mn-lt"/>
                <a:cs typeface="+mn-lt"/>
              </a:rPr>
              <a:t>kerberostables</a:t>
            </a:r>
            <a:r>
              <a:rPr lang="es-ES" dirty="0">
                <a:solidFill>
                  <a:srgbClr val="575756"/>
                </a:solidFill>
                <a:ea typeface="+mn-lt"/>
                <a:cs typeface="+mn-lt"/>
              </a:rPr>
              <a:t>.</a:t>
            </a:r>
          </a:p>
          <a:p>
            <a:pPr marL="285750" indent="-285750">
              <a:buFont typeface="Arial" panose="020B0604020202020204" pitchFamily="34" charset="0"/>
              <a:buChar char="•"/>
            </a:pPr>
            <a:r>
              <a:rPr lang="es-ES" dirty="0">
                <a:solidFill>
                  <a:srgbClr val="575756"/>
                </a:solidFill>
                <a:ea typeface="+mn-lt"/>
                <a:cs typeface="+mn-lt"/>
              </a:rPr>
              <a:t>¿Crear cuentas </a:t>
            </a:r>
            <a:r>
              <a:rPr lang="es-ES" dirty="0" err="1">
                <a:solidFill>
                  <a:srgbClr val="575756"/>
                </a:solidFill>
                <a:ea typeface="+mn-lt"/>
                <a:cs typeface="+mn-lt"/>
              </a:rPr>
              <a:t>gMSA</a:t>
            </a:r>
            <a:r>
              <a:rPr lang="es-ES" dirty="0">
                <a:solidFill>
                  <a:srgbClr val="575756"/>
                </a:solidFill>
                <a:ea typeface="+mn-lt"/>
                <a:cs typeface="+mn-lt"/>
              </a:rPr>
              <a:t>?</a:t>
            </a:r>
          </a:p>
          <a:p>
            <a:endParaRPr lang="es-ES" dirty="0"/>
          </a:p>
        </p:txBody>
      </p:sp>
      <p:pic>
        <p:nvPicPr>
          <p:cNvPr id="8" name="Imagen 7">
            <a:extLst>
              <a:ext uri="{FF2B5EF4-FFF2-40B4-BE49-F238E27FC236}">
                <a16:creationId xmlns:a16="http://schemas.microsoft.com/office/drawing/2014/main" id="{7AF7961E-FFA4-BA59-48C6-325C8312988F}"/>
              </a:ext>
            </a:extLst>
          </p:cNvPr>
          <p:cNvPicPr>
            <a:picLocks noChangeAspect="1"/>
          </p:cNvPicPr>
          <p:nvPr/>
        </p:nvPicPr>
        <p:blipFill>
          <a:blip r:embed="rId2"/>
          <a:stretch>
            <a:fillRect/>
          </a:stretch>
        </p:blipFill>
        <p:spPr>
          <a:xfrm>
            <a:off x="6096000" y="1317483"/>
            <a:ext cx="4970829" cy="4909544"/>
          </a:xfrm>
          <a:prstGeom prst="rect">
            <a:avLst/>
          </a:prstGeom>
        </p:spPr>
      </p:pic>
      <p:sp>
        <p:nvSpPr>
          <p:cNvPr id="9" name="Rectángulo 8">
            <a:extLst>
              <a:ext uri="{FF2B5EF4-FFF2-40B4-BE49-F238E27FC236}">
                <a16:creationId xmlns:a16="http://schemas.microsoft.com/office/drawing/2014/main" id="{9A522B47-A5FF-35FE-D4F5-E1EABE34854D}"/>
              </a:ext>
            </a:extLst>
          </p:cNvPr>
          <p:cNvSpPr/>
          <p:nvPr/>
        </p:nvSpPr>
        <p:spPr>
          <a:xfrm rot="18708661">
            <a:off x="6722892" y="4170204"/>
            <a:ext cx="3480216" cy="5116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967264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n 18">
            <a:extLst>
              <a:ext uri="{FF2B5EF4-FFF2-40B4-BE49-F238E27FC236}">
                <a16:creationId xmlns:a16="http://schemas.microsoft.com/office/drawing/2014/main" id="{E9ED50EA-D034-E737-C688-6115FC3436BF}"/>
              </a:ext>
            </a:extLst>
          </p:cNvPr>
          <p:cNvPicPr>
            <a:picLocks noChangeAspect="1"/>
          </p:cNvPicPr>
          <p:nvPr/>
        </p:nvPicPr>
        <p:blipFill>
          <a:blip r:embed="rId3"/>
          <a:stretch>
            <a:fillRect/>
          </a:stretch>
        </p:blipFill>
        <p:spPr>
          <a:xfrm>
            <a:off x="4984595" y="2378183"/>
            <a:ext cx="7207405" cy="2780106"/>
          </a:xfrm>
          <a:prstGeom prst="rect">
            <a:avLst/>
          </a:prstGeom>
        </p:spPr>
      </p:pic>
      <p:sp>
        <p:nvSpPr>
          <p:cNvPr id="5" name="Marcador de texto 4">
            <a:extLst>
              <a:ext uri="{FF2B5EF4-FFF2-40B4-BE49-F238E27FC236}">
                <a16:creationId xmlns:a16="http://schemas.microsoft.com/office/drawing/2014/main" id="{2F78FEFE-2742-08BF-B3F3-DE5136B2B09B}"/>
              </a:ext>
            </a:extLst>
          </p:cNvPr>
          <p:cNvSpPr>
            <a:spLocks noGrp="1"/>
          </p:cNvSpPr>
          <p:nvPr>
            <p:ph type="body" sz="quarter" idx="13"/>
          </p:nvPr>
        </p:nvSpPr>
        <p:spPr/>
        <p:txBody>
          <a:bodyPr/>
          <a:lstStyle/>
          <a:p>
            <a:r>
              <a:rPr lang="es-ES" dirty="0"/>
              <a:t>Unconstrained </a:t>
            </a:r>
            <a:r>
              <a:rPr lang="es-ES" dirty="0" err="1"/>
              <a:t>Delegation</a:t>
            </a:r>
            <a:endParaRPr lang="es-ES" dirty="0"/>
          </a:p>
        </p:txBody>
      </p:sp>
      <p:sp>
        <p:nvSpPr>
          <p:cNvPr id="2" name="Marcador de número de diapositiva 1">
            <a:extLst>
              <a:ext uri="{FF2B5EF4-FFF2-40B4-BE49-F238E27FC236}">
                <a16:creationId xmlns:a16="http://schemas.microsoft.com/office/drawing/2014/main" id="{0CC20DDE-8A5E-DAC7-3B4B-B43A25CE637F}"/>
              </a:ext>
            </a:extLst>
          </p:cNvPr>
          <p:cNvSpPr>
            <a:spLocks noGrp="1"/>
          </p:cNvSpPr>
          <p:nvPr>
            <p:ph type="sldNum" sz="quarter" idx="12"/>
          </p:nvPr>
        </p:nvSpPr>
        <p:spPr/>
        <p:txBody>
          <a:bodyPr/>
          <a:lstStyle/>
          <a:p>
            <a:fld id="{3C1362AD-25E3-4472-B47A-68C0FD1E1CD8}" type="slidenum">
              <a:rPr lang="es-ES" smtClean="0"/>
              <a:t>17</a:t>
            </a:fld>
            <a:endParaRPr lang="es-ES"/>
          </a:p>
        </p:txBody>
      </p:sp>
      <p:sp>
        <p:nvSpPr>
          <p:cNvPr id="3" name="Marcador de pie de página 1">
            <a:extLst>
              <a:ext uri="{FF2B5EF4-FFF2-40B4-BE49-F238E27FC236}">
                <a16:creationId xmlns:a16="http://schemas.microsoft.com/office/drawing/2014/main" id="{DD0D8786-851F-436E-34FF-BC3DD5BA2AF6}"/>
              </a:ext>
            </a:extLst>
          </p:cNvPr>
          <p:cNvSpPr>
            <a:spLocks noGrp="1"/>
          </p:cNvSpPr>
          <p:nvPr>
            <p:ph type="ftr" sz="quarter" idx="11"/>
          </p:nvPr>
        </p:nvSpPr>
        <p:spPr>
          <a:xfrm>
            <a:off x="4038600" y="6365732"/>
            <a:ext cx="4114800" cy="365125"/>
          </a:xfrm>
        </p:spPr>
        <p:txBody>
          <a:bodyPr/>
          <a:lstStyle/>
          <a:p>
            <a:r>
              <a:rPr lang="es-ES" dirty="0">
                <a:ea typeface="+mn-lt"/>
                <a:cs typeface="+mn-lt"/>
              </a:rPr>
              <a:t> </a:t>
            </a:r>
            <a:r>
              <a:rPr lang="es-ES" dirty="0">
                <a:latin typeface="Barlow Semi Condensed Light"/>
              </a:rPr>
              <a:t>www.zerolynx.com - NcN22k </a:t>
            </a:r>
            <a:endParaRPr lang="es-ES" dirty="0"/>
          </a:p>
        </p:txBody>
      </p:sp>
      <p:sp>
        <p:nvSpPr>
          <p:cNvPr id="4" name="Marcador de texto 5">
            <a:extLst>
              <a:ext uri="{FF2B5EF4-FFF2-40B4-BE49-F238E27FC236}">
                <a16:creationId xmlns:a16="http://schemas.microsoft.com/office/drawing/2014/main" id="{DEC907F0-F5D2-0047-3C59-C6E4A231FE04}"/>
              </a:ext>
            </a:extLst>
          </p:cNvPr>
          <p:cNvSpPr txBox="1">
            <a:spLocks/>
          </p:cNvSpPr>
          <p:nvPr/>
        </p:nvSpPr>
        <p:spPr>
          <a:xfrm>
            <a:off x="573086" y="1639888"/>
            <a:ext cx="4868709" cy="444976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ea typeface="+mn-lt"/>
                <a:cs typeface="+mn-lt"/>
              </a:rPr>
              <a:t>Consideraciones</a:t>
            </a:r>
          </a:p>
          <a:p>
            <a:pPr marL="285750" indent="-285750">
              <a:buFont typeface="Arial" panose="020B0604020202020204" pitchFamily="34" charset="0"/>
              <a:buChar char="•"/>
            </a:pPr>
            <a:r>
              <a:rPr lang="es-ES" dirty="0">
                <a:solidFill>
                  <a:srgbClr val="575756"/>
                </a:solidFill>
                <a:ea typeface="+mn-lt"/>
                <a:cs typeface="+mn-lt"/>
              </a:rPr>
              <a:t>Posibilidad de actuar en nombre de ese usuario para autenticarse contra cualquier servicio</a:t>
            </a:r>
          </a:p>
          <a:p>
            <a:pPr marL="285750" indent="-285750">
              <a:buFont typeface="Arial" panose="020B0604020202020204" pitchFamily="34" charset="0"/>
              <a:buChar char="•"/>
            </a:pPr>
            <a:r>
              <a:rPr lang="es-ES" dirty="0">
                <a:solidFill>
                  <a:srgbClr val="575756"/>
                </a:solidFill>
                <a:ea typeface="+mn-lt"/>
                <a:cs typeface="+mn-lt"/>
              </a:rPr>
              <a:t>Puede asignarse a cualquier servidor existente dentro del dominio.</a:t>
            </a:r>
          </a:p>
          <a:p>
            <a:pPr marL="285750" indent="-285750">
              <a:buFont typeface="Arial" panose="020B0604020202020204" pitchFamily="34" charset="0"/>
              <a:buChar char="•"/>
            </a:pPr>
            <a:r>
              <a:rPr lang="es-ES" dirty="0">
                <a:solidFill>
                  <a:srgbClr val="575756"/>
                </a:solidFill>
                <a:ea typeface="+mn-lt"/>
                <a:cs typeface="+mn-lt"/>
              </a:rPr>
              <a:t>Microsoft no recomienda su uso.</a:t>
            </a:r>
          </a:p>
          <a:p>
            <a:pPr marL="285750" indent="-285750">
              <a:buFont typeface="Arial" panose="020B0604020202020204" pitchFamily="34" charset="0"/>
              <a:buChar char="•"/>
            </a:pPr>
            <a:r>
              <a:rPr lang="es-ES" dirty="0">
                <a:solidFill>
                  <a:srgbClr val="575756"/>
                </a:solidFill>
                <a:ea typeface="+mn-lt"/>
                <a:cs typeface="+mn-lt"/>
              </a:rPr>
              <a:t>Solo es viable mediante el uso de Kerberos.</a:t>
            </a:r>
          </a:p>
          <a:p>
            <a:pPr marL="285750" indent="-285750">
              <a:buFont typeface="Arial" panose="020B0604020202020204" pitchFamily="34" charset="0"/>
              <a:buChar char="•"/>
            </a:pPr>
            <a:r>
              <a:rPr lang="es-ES" dirty="0">
                <a:solidFill>
                  <a:srgbClr val="575756"/>
                </a:solidFill>
                <a:ea typeface="+mn-lt"/>
                <a:cs typeface="+mn-lt"/>
              </a:rPr>
              <a:t>Provoca que el servidor cachee el TGT de los usuarios que hayan delegado en él. </a:t>
            </a:r>
          </a:p>
          <a:p>
            <a:pPr marL="285750" indent="-285750">
              <a:buFont typeface="Arial" panose="020B0604020202020204" pitchFamily="34" charset="0"/>
              <a:buChar char="•"/>
            </a:pPr>
            <a:r>
              <a:rPr lang="es-ES" dirty="0">
                <a:solidFill>
                  <a:srgbClr val="575756"/>
                </a:solidFill>
                <a:ea typeface="+mn-lt"/>
                <a:cs typeface="+mn-lt"/>
              </a:rPr>
              <a:t>Posibilidad de robarlos y realizar un PTT.</a:t>
            </a:r>
          </a:p>
          <a:p>
            <a:r>
              <a:rPr lang="es-ES" b="1" dirty="0">
                <a:solidFill>
                  <a:srgbClr val="575756"/>
                </a:solidFill>
                <a:ea typeface="+mn-lt"/>
                <a:cs typeface="+mn-lt"/>
              </a:rPr>
              <a:t>Recomendaciones</a:t>
            </a:r>
          </a:p>
          <a:p>
            <a:pPr marL="285750" indent="-285750">
              <a:buFont typeface="Arial" panose="020B0604020202020204" pitchFamily="34" charset="0"/>
              <a:buChar char="•"/>
            </a:pPr>
            <a:r>
              <a:rPr lang="es-ES" dirty="0">
                <a:solidFill>
                  <a:srgbClr val="575756"/>
                </a:solidFill>
                <a:ea typeface="+mn-lt"/>
                <a:cs typeface="+mn-lt"/>
              </a:rPr>
              <a:t>No habilitar la delegación no restringida.</a:t>
            </a:r>
          </a:p>
          <a:p>
            <a:pPr marL="285750" indent="-285750">
              <a:buFont typeface="Arial" panose="020B0604020202020204" pitchFamily="34" charset="0"/>
              <a:buChar char="•"/>
            </a:pPr>
            <a:r>
              <a:rPr lang="es-ES" dirty="0">
                <a:solidFill>
                  <a:srgbClr val="575756"/>
                </a:solidFill>
                <a:ea typeface="+mn-lt"/>
                <a:cs typeface="+mn-lt"/>
              </a:rPr>
              <a:t>Impedir la delegación para cuentas administrativas.</a:t>
            </a:r>
          </a:p>
          <a:p>
            <a:pPr marL="285750" indent="-285750">
              <a:buFont typeface="Arial" panose="020B0604020202020204" pitchFamily="34" charset="0"/>
              <a:buChar char="•"/>
            </a:pPr>
            <a:r>
              <a:rPr lang="es-ES" dirty="0">
                <a:solidFill>
                  <a:srgbClr val="575756"/>
                </a:solidFill>
                <a:ea typeface="+mn-lt"/>
                <a:cs typeface="+mn-lt"/>
              </a:rPr>
              <a:t>Incluir usuarios privilegiados en el grupo de </a:t>
            </a:r>
            <a:r>
              <a:rPr lang="es-ES" i="1" dirty="0" err="1">
                <a:solidFill>
                  <a:srgbClr val="575756"/>
                </a:solidFill>
                <a:ea typeface="+mn-lt"/>
                <a:cs typeface="+mn-lt"/>
              </a:rPr>
              <a:t>Protected</a:t>
            </a:r>
            <a:r>
              <a:rPr lang="es-ES" i="1" dirty="0">
                <a:solidFill>
                  <a:srgbClr val="575756"/>
                </a:solidFill>
                <a:ea typeface="+mn-lt"/>
                <a:cs typeface="+mn-lt"/>
              </a:rPr>
              <a:t> </a:t>
            </a:r>
            <a:r>
              <a:rPr lang="es-ES" i="1" dirty="0" err="1">
                <a:solidFill>
                  <a:srgbClr val="575756"/>
                </a:solidFill>
                <a:ea typeface="+mn-lt"/>
                <a:cs typeface="+mn-lt"/>
              </a:rPr>
              <a:t>Users</a:t>
            </a:r>
            <a:r>
              <a:rPr lang="es-ES" dirty="0">
                <a:solidFill>
                  <a:srgbClr val="575756"/>
                </a:solidFill>
                <a:ea typeface="+mn-lt"/>
                <a:cs typeface="+mn-lt"/>
              </a:rPr>
              <a:t>.</a:t>
            </a:r>
          </a:p>
          <a:p>
            <a:pPr marL="285750" indent="-285750">
              <a:buFont typeface="Arial" panose="020B0604020202020204" pitchFamily="34" charset="0"/>
              <a:buChar char="•"/>
            </a:pPr>
            <a:endParaRPr lang="es-ES" b="1" dirty="0">
              <a:solidFill>
                <a:srgbClr val="575756"/>
              </a:solidFill>
              <a:ea typeface="+mn-lt"/>
              <a:cs typeface="+mn-lt"/>
            </a:endParaRPr>
          </a:p>
          <a:p>
            <a:endParaRPr lang="es-ES" dirty="0"/>
          </a:p>
        </p:txBody>
      </p:sp>
    </p:spTree>
    <p:extLst>
      <p:ext uri="{BB962C8B-B14F-4D97-AF65-F5344CB8AC3E}">
        <p14:creationId xmlns:p14="http://schemas.microsoft.com/office/powerpoint/2010/main" val="3802554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9B60BBAE-74B3-8E35-449E-556AAAFFB22A}"/>
              </a:ext>
            </a:extLst>
          </p:cNvPr>
          <p:cNvPicPr>
            <a:picLocks noChangeAspect="1"/>
          </p:cNvPicPr>
          <p:nvPr/>
        </p:nvPicPr>
        <p:blipFill rotWithShape="1">
          <a:blip r:embed="rId3"/>
          <a:srcRect r="1773"/>
          <a:stretch/>
        </p:blipFill>
        <p:spPr>
          <a:xfrm>
            <a:off x="5322537" y="2430966"/>
            <a:ext cx="6882692" cy="2648796"/>
          </a:xfrm>
          <a:prstGeom prst="rect">
            <a:avLst/>
          </a:prstGeom>
        </p:spPr>
      </p:pic>
      <p:sp>
        <p:nvSpPr>
          <p:cNvPr id="5" name="Marcador de texto 4">
            <a:extLst>
              <a:ext uri="{FF2B5EF4-FFF2-40B4-BE49-F238E27FC236}">
                <a16:creationId xmlns:a16="http://schemas.microsoft.com/office/drawing/2014/main" id="{2F78FEFE-2742-08BF-B3F3-DE5136B2B09B}"/>
              </a:ext>
            </a:extLst>
          </p:cNvPr>
          <p:cNvSpPr>
            <a:spLocks noGrp="1"/>
          </p:cNvSpPr>
          <p:nvPr>
            <p:ph type="body" sz="quarter" idx="13"/>
          </p:nvPr>
        </p:nvSpPr>
        <p:spPr/>
        <p:txBody>
          <a:bodyPr/>
          <a:lstStyle/>
          <a:p>
            <a:r>
              <a:rPr lang="es-ES" dirty="0"/>
              <a:t>Constrained </a:t>
            </a:r>
            <a:r>
              <a:rPr lang="es-ES" dirty="0" err="1"/>
              <a:t>Delegation</a:t>
            </a:r>
            <a:endParaRPr lang="es-ES" dirty="0"/>
          </a:p>
        </p:txBody>
      </p:sp>
      <p:sp>
        <p:nvSpPr>
          <p:cNvPr id="2" name="Marcador de número de diapositiva 1">
            <a:extLst>
              <a:ext uri="{FF2B5EF4-FFF2-40B4-BE49-F238E27FC236}">
                <a16:creationId xmlns:a16="http://schemas.microsoft.com/office/drawing/2014/main" id="{0CC20DDE-8A5E-DAC7-3B4B-B43A25CE637F}"/>
              </a:ext>
            </a:extLst>
          </p:cNvPr>
          <p:cNvSpPr>
            <a:spLocks noGrp="1"/>
          </p:cNvSpPr>
          <p:nvPr>
            <p:ph type="sldNum" sz="quarter" idx="12"/>
          </p:nvPr>
        </p:nvSpPr>
        <p:spPr/>
        <p:txBody>
          <a:bodyPr/>
          <a:lstStyle/>
          <a:p>
            <a:fld id="{3C1362AD-25E3-4472-B47A-68C0FD1E1CD8}" type="slidenum">
              <a:rPr lang="es-ES" smtClean="0"/>
              <a:t>18</a:t>
            </a:fld>
            <a:endParaRPr lang="es-ES"/>
          </a:p>
        </p:txBody>
      </p:sp>
      <p:sp>
        <p:nvSpPr>
          <p:cNvPr id="3" name="Marcador de pie de página 1">
            <a:extLst>
              <a:ext uri="{FF2B5EF4-FFF2-40B4-BE49-F238E27FC236}">
                <a16:creationId xmlns:a16="http://schemas.microsoft.com/office/drawing/2014/main" id="{DD0D8786-851F-436E-34FF-BC3DD5BA2AF6}"/>
              </a:ext>
            </a:extLst>
          </p:cNvPr>
          <p:cNvSpPr>
            <a:spLocks noGrp="1"/>
          </p:cNvSpPr>
          <p:nvPr>
            <p:ph type="ftr" sz="quarter" idx="11"/>
          </p:nvPr>
        </p:nvSpPr>
        <p:spPr>
          <a:xfrm>
            <a:off x="4038600" y="6365732"/>
            <a:ext cx="4114800" cy="365125"/>
          </a:xfrm>
        </p:spPr>
        <p:txBody>
          <a:bodyPr/>
          <a:lstStyle/>
          <a:p>
            <a:r>
              <a:rPr lang="es-ES" dirty="0">
                <a:ea typeface="+mn-lt"/>
                <a:cs typeface="+mn-lt"/>
              </a:rPr>
              <a:t> </a:t>
            </a:r>
            <a:r>
              <a:rPr lang="es-ES" dirty="0">
                <a:latin typeface="Barlow Semi Condensed Light"/>
              </a:rPr>
              <a:t>www.zerolynx.com  - NcN22k</a:t>
            </a:r>
            <a:endParaRPr lang="es-ES" dirty="0"/>
          </a:p>
        </p:txBody>
      </p:sp>
      <p:sp>
        <p:nvSpPr>
          <p:cNvPr id="4" name="Marcador de texto 5">
            <a:extLst>
              <a:ext uri="{FF2B5EF4-FFF2-40B4-BE49-F238E27FC236}">
                <a16:creationId xmlns:a16="http://schemas.microsoft.com/office/drawing/2014/main" id="{DEC907F0-F5D2-0047-3C59-C6E4A231FE04}"/>
              </a:ext>
            </a:extLst>
          </p:cNvPr>
          <p:cNvSpPr txBox="1">
            <a:spLocks/>
          </p:cNvSpPr>
          <p:nvPr/>
        </p:nvSpPr>
        <p:spPr>
          <a:xfrm>
            <a:off x="573087" y="1639888"/>
            <a:ext cx="4902162" cy="444976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ea typeface="+mn-lt"/>
                <a:cs typeface="+mn-lt"/>
              </a:rPr>
              <a:t>Consideraciones</a:t>
            </a:r>
          </a:p>
          <a:p>
            <a:pPr marL="285750" indent="-285750">
              <a:buFont typeface="Arial" panose="020B0604020202020204" pitchFamily="34" charset="0"/>
              <a:buChar char="•"/>
            </a:pPr>
            <a:r>
              <a:rPr lang="es-ES" dirty="0">
                <a:solidFill>
                  <a:srgbClr val="575756"/>
                </a:solidFill>
                <a:ea typeface="+mn-lt"/>
                <a:cs typeface="+mn-lt"/>
              </a:rPr>
              <a:t>Fue el primer intento de Microsoft de arreglar el fallo anterior. También es explotable.</a:t>
            </a:r>
          </a:p>
          <a:p>
            <a:pPr marL="285750" indent="-285750">
              <a:buFont typeface="Arial" panose="020B0604020202020204" pitchFamily="34" charset="0"/>
              <a:buChar char="•"/>
            </a:pPr>
            <a:r>
              <a:rPr lang="es-ES" dirty="0">
                <a:solidFill>
                  <a:srgbClr val="575756"/>
                </a:solidFill>
                <a:ea typeface="+mn-lt"/>
                <a:cs typeface="+mn-lt"/>
              </a:rPr>
              <a:t>Restringe los servicios que puede solicitar un servidor para actuar en nombre de un usuario.</a:t>
            </a:r>
          </a:p>
          <a:p>
            <a:pPr marL="285750" indent="-285750">
              <a:buFont typeface="Arial" panose="020B0604020202020204" pitchFamily="34" charset="0"/>
              <a:buChar char="•"/>
            </a:pPr>
            <a:r>
              <a:rPr lang="es-ES" dirty="0">
                <a:solidFill>
                  <a:srgbClr val="575756"/>
                </a:solidFill>
                <a:ea typeface="+mn-lt"/>
                <a:cs typeface="+mn-lt"/>
              </a:rPr>
              <a:t>Siendo SYSTEM sobre la máquina que delega, es posible solicitar TGS para cualquier servicio dado que no se validan. </a:t>
            </a:r>
          </a:p>
          <a:p>
            <a:r>
              <a:rPr lang="es-ES" b="1" dirty="0">
                <a:solidFill>
                  <a:srgbClr val="575756"/>
                </a:solidFill>
                <a:ea typeface="+mn-lt"/>
                <a:cs typeface="+mn-lt"/>
              </a:rPr>
              <a:t>Recomendaciones</a:t>
            </a:r>
          </a:p>
          <a:p>
            <a:pPr marL="285750" indent="-285750">
              <a:buFont typeface="Arial" panose="020B0604020202020204" pitchFamily="34" charset="0"/>
              <a:buChar char="•"/>
            </a:pPr>
            <a:r>
              <a:rPr lang="es-ES" dirty="0">
                <a:solidFill>
                  <a:srgbClr val="575756"/>
                </a:solidFill>
                <a:ea typeface="+mn-lt"/>
                <a:cs typeface="+mn-lt"/>
              </a:rPr>
              <a:t>Impedir la delegación para cuentas administrativas.</a:t>
            </a:r>
          </a:p>
          <a:p>
            <a:pPr marL="285750" indent="-285750">
              <a:buFont typeface="Arial" panose="020B0604020202020204" pitchFamily="34" charset="0"/>
              <a:buChar char="•"/>
            </a:pPr>
            <a:r>
              <a:rPr lang="es-ES" dirty="0">
                <a:solidFill>
                  <a:srgbClr val="575756"/>
                </a:solidFill>
                <a:ea typeface="+mn-lt"/>
                <a:cs typeface="+mn-lt"/>
              </a:rPr>
              <a:t>Incluir usuarios privilegiados en el grupo de </a:t>
            </a:r>
            <a:r>
              <a:rPr lang="es-ES" i="1" dirty="0" err="1">
                <a:solidFill>
                  <a:srgbClr val="575756"/>
                </a:solidFill>
                <a:ea typeface="+mn-lt"/>
                <a:cs typeface="+mn-lt"/>
              </a:rPr>
              <a:t>Protected</a:t>
            </a:r>
            <a:r>
              <a:rPr lang="es-ES" i="1" dirty="0">
                <a:solidFill>
                  <a:srgbClr val="575756"/>
                </a:solidFill>
                <a:ea typeface="+mn-lt"/>
                <a:cs typeface="+mn-lt"/>
              </a:rPr>
              <a:t> </a:t>
            </a:r>
            <a:r>
              <a:rPr lang="es-ES" i="1" dirty="0" err="1">
                <a:solidFill>
                  <a:srgbClr val="575756"/>
                </a:solidFill>
                <a:ea typeface="+mn-lt"/>
                <a:cs typeface="+mn-lt"/>
              </a:rPr>
              <a:t>Users</a:t>
            </a:r>
            <a:r>
              <a:rPr lang="es-ES" dirty="0">
                <a:solidFill>
                  <a:srgbClr val="575756"/>
                </a:solidFill>
                <a:ea typeface="+mn-lt"/>
                <a:cs typeface="+mn-lt"/>
              </a:rPr>
              <a:t>.</a:t>
            </a:r>
          </a:p>
          <a:p>
            <a:pPr marL="285750" indent="-285750">
              <a:buFont typeface="Arial" panose="020B0604020202020204" pitchFamily="34" charset="0"/>
              <a:buChar char="•"/>
            </a:pPr>
            <a:r>
              <a:rPr lang="es-ES" dirty="0">
                <a:solidFill>
                  <a:srgbClr val="575756"/>
                </a:solidFill>
                <a:ea typeface="+mn-lt"/>
                <a:cs typeface="+mn-lt"/>
              </a:rPr>
              <a:t>Desplegar la delegación por roles (en caso de ser posible).</a:t>
            </a:r>
          </a:p>
          <a:p>
            <a:pPr marL="285750" indent="-285750">
              <a:buFont typeface="Arial" panose="020B0604020202020204" pitchFamily="34" charset="0"/>
              <a:buChar char="•"/>
            </a:pPr>
            <a:endParaRPr lang="es-ES" b="1" dirty="0">
              <a:solidFill>
                <a:srgbClr val="575756"/>
              </a:solidFill>
              <a:ea typeface="+mn-lt"/>
              <a:cs typeface="+mn-lt"/>
            </a:endParaRPr>
          </a:p>
          <a:p>
            <a:endParaRPr lang="es-ES" dirty="0"/>
          </a:p>
        </p:txBody>
      </p:sp>
    </p:spTree>
    <p:extLst>
      <p:ext uri="{BB962C8B-B14F-4D97-AF65-F5344CB8AC3E}">
        <p14:creationId xmlns:p14="http://schemas.microsoft.com/office/powerpoint/2010/main" val="40133902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2F78FEFE-2742-08BF-B3F3-DE5136B2B09B}"/>
              </a:ext>
            </a:extLst>
          </p:cNvPr>
          <p:cNvSpPr>
            <a:spLocks noGrp="1"/>
          </p:cNvSpPr>
          <p:nvPr>
            <p:ph type="body" sz="quarter" idx="13"/>
          </p:nvPr>
        </p:nvSpPr>
        <p:spPr/>
        <p:txBody>
          <a:bodyPr/>
          <a:lstStyle/>
          <a:p>
            <a:r>
              <a:rPr lang="es-ES" dirty="0" err="1"/>
              <a:t>Resource-Based</a:t>
            </a:r>
            <a:r>
              <a:rPr lang="es-ES" dirty="0"/>
              <a:t> Constrained </a:t>
            </a:r>
            <a:r>
              <a:rPr lang="es-ES" dirty="0" err="1"/>
              <a:t>Delegation</a:t>
            </a:r>
            <a:endParaRPr lang="es-ES" dirty="0"/>
          </a:p>
        </p:txBody>
      </p:sp>
      <p:sp>
        <p:nvSpPr>
          <p:cNvPr id="2" name="Marcador de número de diapositiva 1">
            <a:extLst>
              <a:ext uri="{FF2B5EF4-FFF2-40B4-BE49-F238E27FC236}">
                <a16:creationId xmlns:a16="http://schemas.microsoft.com/office/drawing/2014/main" id="{0CC20DDE-8A5E-DAC7-3B4B-B43A25CE637F}"/>
              </a:ext>
            </a:extLst>
          </p:cNvPr>
          <p:cNvSpPr>
            <a:spLocks noGrp="1"/>
          </p:cNvSpPr>
          <p:nvPr>
            <p:ph type="sldNum" sz="quarter" idx="12"/>
          </p:nvPr>
        </p:nvSpPr>
        <p:spPr/>
        <p:txBody>
          <a:bodyPr/>
          <a:lstStyle/>
          <a:p>
            <a:fld id="{3C1362AD-25E3-4472-B47A-68C0FD1E1CD8}" type="slidenum">
              <a:rPr lang="es-ES" smtClean="0"/>
              <a:t>19</a:t>
            </a:fld>
            <a:endParaRPr lang="es-ES"/>
          </a:p>
        </p:txBody>
      </p:sp>
      <p:sp>
        <p:nvSpPr>
          <p:cNvPr id="3" name="Marcador de pie de página 1">
            <a:extLst>
              <a:ext uri="{FF2B5EF4-FFF2-40B4-BE49-F238E27FC236}">
                <a16:creationId xmlns:a16="http://schemas.microsoft.com/office/drawing/2014/main" id="{B872AC9E-E650-08BF-25A9-BDE5B12C731D}"/>
              </a:ext>
            </a:extLst>
          </p:cNvPr>
          <p:cNvSpPr>
            <a:spLocks noGrp="1"/>
          </p:cNvSpPr>
          <p:nvPr>
            <p:ph type="ftr" sz="quarter" idx="11"/>
          </p:nvPr>
        </p:nvSpPr>
        <p:spPr>
          <a:xfrm>
            <a:off x="4038600" y="6365732"/>
            <a:ext cx="4114800" cy="365125"/>
          </a:xfrm>
        </p:spPr>
        <p:txBody>
          <a:bodyPr/>
          <a:lstStyle/>
          <a:p>
            <a:r>
              <a:rPr lang="es-ES" dirty="0">
                <a:ea typeface="+mn-lt"/>
                <a:cs typeface="+mn-lt"/>
              </a:rPr>
              <a:t> </a:t>
            </a:r>
            <a:r>
              <a:rPr lang="es-ES" dirty="0">
                <a:latin typeface="Barlow Semi Condensed Light"/>
              </a:rPr>
              <a:t>www.zerolynx.com - NcN22k </a:t>
            </a:r>
            <a:endParaRPr lang="es-ES" dirty="0"/>
          </a:p>
        </p:txBody>
      </p:sp>
      <p:sp>
        <p:nvSpPr>
          <p:cNvPr id="8" name="Marcador de texto 5">
            <a:extLst>
              <a:ext uri="{FF2B5EF4-FFF2-40B4-BE49-F238E27FC236}">
                <a16:creationId xmlns:a16="http://schemas.microsoft.com/office/drawing/2014/main" id="{EFF7D2DB-1EE2-AEDC-D975-592673634597}"/>
              </a:ext>
            </a:extLst>
          </p:cNvPr>
          <p:cNvSpPr txBox="1">
            <a:spLocks/>
          </p:cNvSpPr>
          <p:nvPr/>
        </p:nvSpPr>
        <p:spPr>
          <a:xfrm>
            <a:off x="573087" y="1639888"/>
            <a:ext cx="4902162" cy="444976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ea typeface="+mn-lt"/>
                <a:cs typeface="+mn-lt"/>
              </a:rPr>
              <a:t>Consideraciones</a:t>
            </a:r>
          </a:p>
          <a:p>
            <a:pPr marL="285750" indent="-285750">
              <a:buFont typeface="Arial" panose="020B0604020202020204" pitchFamily="34" charset="0"/>
              <a:buChar char="•"/>
            </a:pPr>
            <a:r>
              <a:rPr lang="es-ES" dirty="0">
                <a:solidFill>
                  <a:srgbClr val="575756"/>
                </a:solidFill>
                <a:ea typeface="+mn-lt"/>
                <a:cs typeface="+mn-lt"/>
              </a:rPr>
              <a:t>Fue el segundo intento de Microsoft de arreglar el fallo anterior. También es explotable.</a:t>
            </a:r>
          </a:p>
          <a:p>
            <a:pPr marL="285750" indent="-285750">
              <a:buFont typeface="Arial" panose="020B0604020202020204" pitchFamily="34" charset="0"/>
              <a:buChar char="•"/>
            </a:pPr>
            <a:r>
              <a:rPr lang="es-ES" dirty="0">
                <a:solidFill>
                  <a:srgbClr val="575756"/>
                </a:solidFill>
                <a:ea typeface="+mn-lt"/>
                <a:cs typeface="+mn-lt"/>
              </a:rPr>
              <a:t>Se añade una capa más. El recurso solicitado decide si dicha cuenta tiene acceso o no.</a:t>
            </a:r>
          </a:p>
          <a:p>
            <a:pPr marL="285750" indent="-285750">
              <a:buFont typeface="Arial" panose="020B0604020202020204" pitchFamily="34" charset="0"/>
              <a:buChar char="•"/>
            </a:pPr>
            <a:r>
              <a:rPr lang="es-ES" dirty="0">
                <a:solidFill>
                  <a:srgbClr val="575756"/>
                </a:solidFill>
                <a:ea typeface="+mn-lt"/>
                <a:cs typeface="+mn-lt"/>
              </a:rPr>
              <a:t>Es posible alterar este parámetro si se tienen permisos de escritura sobre dicho objeto.</a:t>
            </a:r>
          </a:p>
          <a:p>
            <a:r>
              <a:rPr lang="es-ES" b="1" dirty="0">
                <a:solidFill>
                  <a:srgbClr val="575756"/>
                </a:solidFill>
                <a:ea typeface="+mn-lt"/>
                <a:cs typeface="+mn-lt"/>
              </a:rPr>
              <a:t>Recomendaciones</a:t>
            </a:r>
          </a:p>
          <a:p>
            <a:pPr marL="285750" indent="-285750">
              <a:buFont typeface="Arial" panose="020B0604020202020204" pitchFamily="34" charset="0"/>
              <a:buChar char="•"/>
            </a:pPr>
            <a:r>
              <a:rPr lang="es-ES" dirty="0">
                <a:solidFill>
                  <a:srgbClr val="575756"/>
                </a:solidFill>
                <a:ea typeface="+mn-lt"/>
                <a:cs typeface="+mn-lt"/>
              </a:rPr>
              <a:t>Revisar los permisos de escritura sobre equipos del dominio con delegación restringida activada.</a:t>
            </a:r>
          </a:p>
          <a:p>
            <a:pPr marL="285750" indent="-285750">
              <a:buFont typeface="Arial" panose="020B0604020202020204" pitchFamily="34" charset="0"/>
              <a:buChar char="•"/>
            </a:pPr>
            <a:r>
              <a:rPr lang="es-ES" dirty="0">
                <a:solidFill>
                  <a:srgbClr val="575756"/>
                </a:solidFill>
                <a:ea typeface="+mn-lt"/>
                <a:cs typeface="+mn-lt"/>
              </a:rPr>
              <a:t>Impedir la delegación para cuentas administrativas.</a:t>
            </a:r>
          </a:p>
          <a:p>
            <a:pPr marL="285750" indent="-285750">
              <a:buFont typeface="Arial" panose="020B0604020202020204" pitchFamily="34" charset="0"/>
              <a:buChar char="•"/>
            </a:pPr>
            <a:r>
              <a:rPr lang="es-ES" dirty="0">
                <a:solidFill>
                  <a:srgbClr val="575756"/>
                </a:solidFill>
                <a:ea typeface="+mn-lt"/>
                <a:cs typeface="+mn-lt"/>
              </a:rPr>
              <a:t>Incluir usuarios privilegiados en el grupo de </a:t>
            </a:r>
            <a:r>
              <a:rPr lang="es-ES" i="1" dirty="0" err="1">
                <a:solidFill>
                  <a:srgbClr val="575756"/>
                </a:solidFill>
                <a:ea typeface="+mn-lt"/>
                <a:cs typeface="+mn-lt"/>
              </a:rPr>
              <a:t>Protected</a:t>
            </a:r>
            <a:r>
              <a:rPr lang="es-ES" i="1" dirty="0">
                <a:solidFill>
                  <a:srgbClr val="575756"/>
                </a:solidFill>
                <a:ea typeface="+mn-lt"/>
                <a:cs typeface="+mn-lt"/>
              </a:rPr>
              <a:t> </a:t>
            </a:r>
            <a:r>
              <a:rPr lang="es-ES" i="1" dirty="0" err="1">
                <a:solidFill>
                  <a:srgbClr val="575756"/>
                </a:solidFill>
                <a:ea typeface="+mn-lt"/>
                <a:cs typeface="+mn-lt"/>
              </a:rPr>
              <a:t>Users</a:t>
            </a:r>
            <a:r>
              <a:rPr lang="es-ES" dirty="0">
                <a:solidFill>
                  <a:srgbClr val="575756"/>
                </a:solidFill>
                <a:ea typeface="+mn-lt"/>
                <a:cs typeface="+mn-lt"/>
              </a:rPr>
              <a:t>.</a:t>
            </a:r>
          </a:p>
          <a:p>
            <a:pPr marL="285750" indent="-285750">
              <a:buFont typeface="Arial" panose="020B0604020202020204" pitchFamily="34" charset="0"/>
              <a:buChar char="•"/>
            </a:pPr>
            <a:r>
              <a:rPr lang="es-ES" dirty="0">
                <a:solidFill>
                  <a:srgbClr val="575756"/>
                </a:solidFill>
                <a:ea typeface="+mn-lt"/>
                <a:cs typeface="+mn-lt"/>
              </a:rPr>
              <a:t>Limitar la creación de cuentas de máquina en el dominio.</a:t>
            </a:r>
          </a:p>
          <a:p>
            <a:pPr marL="285750" indent="-285750">
              <a:buFont typeface="Arial" panose="020B0604020202020204" pitchFamily="34" charset="0"/>
              <a:buChar char="•"/>
            </a:pPr>
            <a:endParaRPr lang="es-ES" b="1" dirty="0">
              <a:solidFill>
                <a:srgbClr val="575756"/>
              </a:solidFill>
              <a:ea typeface="+mn-lt"/>
              <a:cs typeface="+mn-lt"/>
            </a:endParaRPr>
          </a:p>
          <a:p>
            <a:endParaRPr lang="es-ES" dirty="0"/>
          </a:p>
        </p:txBody>
      </p:sp>
      <p:pic>
        <p:nvPicPr>
          <p:cNvPr id="1026" name="Picture 2" descr="Resource Based Constrained Delegation – Penetration Testing Lab">
            <a:extLst>
              <a:ext uri="{FF2B5EF4-FFF2-40B4-BE49-F238E27FC236}">
                <a16:creationId xmlns:a16="http://schemas.microsoft.com/office/drawing/2014/main" id="{4702BDB4-34E6-27AA-3A24-2D3565C588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9700" y="1557735"/>
            <a:ext cx="5628413" cy="4259766"/>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98615BD1-BA58-9115-B699-225D0E7A8B60}"/>
              </a:ext>
            </a:extLst>
          </p:cNvPr>
          <p:cNvSpPr txBox="1"/>
          <p:nvPr/>
        </p:nvSpPr>
        <p:spPr>
          <a:xfrm>
            <a:off x="6716753" y="5451332"/>
            <a:ext cx="914400" cy="914400"/>
          </a:xfrm>
          <a:prstGeom prst="rect">
            <a:avLst/>
          </a:prstGeom>
        </p:spPr>
        <p:txBody>
          <a:bodyPr vert="horz" wrap="none" lIns="91440" tIns="45720" rIns="91440" bIns="45720" rtlCol="0">
            <a:normAutofit/>
          </a:bodyPr>
          <a:lstStyle/>
          <a:p>
            <a:pPr algn="l"/>
            <a:r>
              <a:rPr lang="es-ES" sz="1050" dirty="0">
                <a:solidFill>
                  <a:srgbClr val="575756"/>
                </a:solidFill>
                <a:ea typeface="+mn-lt"/>
                <a:cs typeface="+mn-lt"/>
              </a:rPr>
              <a:t>Fuente: https://pentestlab.blog/2021/10/18/resource-based-constrained-delegation/</a:t>
            </a:r>
            <a:r>
              <a:rPr lang="es-ES" sz="3200" b="1" dirty="0">
                <a:solidFill>
                  <a:schemeClr val="accent5"/>
                </a:solidFill>
                <a:latin typeface="Barlow Semi Condensed" panose="00000506000000000000" pitchFamily="2" charset="0"/>
              </a:rPr>
              <a:t> </a:t>
            </a:r>
          </a:p>
        </p:txBody>
      </p:sp>
    </p:spTree>
    <p:extLst>
      <p:ext uri="{BB962C8B-B14F-4D97-AF65-F5344CB8AC3E}">
        <p14:creationId xmlns:p14="http://schemas.microsoft.com/office/powerpoint/2010/main" val="4008650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Código QR&#10;&#10;Descripción generada automáticamente con confianza baja">
            <a:extLst>
              <a:ext uri="{FF2B5EF4-FFF2-40B4-BE49-F238E27FC236}">
                <a16:creationId xmlns:a16="http://schemas.microsoft.com/office/drawing/2014/main" id="{AC574634-EE4E-FEE8-7BF6-F0204BBE1726}"/>
              </a:ext>
            </a:extLst>
          </p:cNvPr>
          <p:cNvPicPr>
            <a:picLocks noChangeAspect="1"/>
          </p:cNvPicPr>
          <p:nvPr/>
        </p:nvPicPr>
        <p:blipFill rotWithShape="1">
          <a:blip r:embed="rId3">
            <a:extLst>
              <a:ext uri="{28A0092B-C50C-407E-A947-70E740481C1C}">
                <a14:useLocalDpi xmlns:a14="http://schemas.microsoft.com/office/drawing/2010/main" val="0"/>
              </a:ext>
            </a:extLst>
          </a:blip>
          <a:srcRect l="22129" t="2037" r="30626" b="64302"/>
          <a:stretch/>
        </p:blipFill>
        <p:spPr>
          <a:xfrm rot="1794092">
            <a:off x="-606762" y="6047873"/>
            <a:ext cx="1776388" cy="1265631"/>
          </a:xfrm>
          <a:prstGeom prst="rect">
            <a:avLst/>
          </a:prstGeom>
        </p:spPr>
      </p:pic>
      <p:sp>
        <p:nvSpPr>
          <p:cNvPr id="5" name="Marcador de texto 4">
            <a:extLst>
              <a:ext uri="{FF2B5EF4-FFF2-40B4-BE49-F238E27FC236}">
                <a16:creationId xmlns:a16="http://schemas.microsoft.com/office/drawing/2014/main" id="{AA356446-61B9-5E99-B448-00D53247C9FF}"/>
              </a:ext>
            </a:extLst>
          </p:cNvPr>
          <p:cNvSpPr>
            <a:spLocks noGrp="1"/>
          </p:cNvSpPr>
          <p:nvPr>
            <p:ph type="body" sz="quarter" idx="13"/>
          </p:nvPr>
        </p:nvSpPr>
        <p:spPr/>
        <p:txBody>
          <a:bodyPr/>
          <a:lstStyle/>
          <a:p>
            <a:r>
              <a:rPr lang="es-ES" dirty="0"/>
              <a:t>&gt; </a:t>
            </a:r>
            <a:r>
              <a:rPr lang="es-ES" dirty="0" err="1"/>
              <a:t>whoami</a:t>
            </a:r>
            <a:endParaRPr lang="es-ES" dirty="0"/>
          </a:p>
        </p:txBody>
      </p:sp>
      <p:sp>
        <p:nvSpPr>
          <p:cNvPr id="2" name="Marcador de número de diapositiva 1">
            <a:extLst>
              <a:ext uri="{FF2B5EF4-FFF2-40B4-BE49-F238E27FC236}">
                <a16:creationId xmlns:a16="http://schemas.microsoft.com/office/drawing/2014/main" id="{0CC20DDE-8A5E-DAC7-3B4B-B43A25CE637F}"/>
              </a:ext>
            </a:extLst>
          </p:cNvPr>
          <p:cNvSpPr>
            <a:spLocks noGrp="1"/>
          </p:cNvSpPr>
          <p:nvPr>
            <p:ph type="sldNum" sz="quarter" idx="12"/>
          </p:nvPr>
        </p:nvSpPr>
        <p:spPr/>
        <p:txBody>
          <a:bodyPr/>
          <a:lstStyle/>
          <a:p>
            <a:fld id="{3C1362AD-25E3-4472-B47A-68C0FD1E1CD8}" type="slidenum">
              <a:rPr lang="es-ES" smtClean="0"/>
              <a:t>2</a:t>
            </a:fld>
            <a:endParaRPr lang="es-ES"/>
          </a:p>
        </p:txBody>
      </p:sp>
      <p:sp>
        <p:nvSpPr>
          <p:cNvPr id="3" name="Marcador de texto 6">
            <a:extLst>
              <a:ext uri="{FF2B5EF4-FFF2-40B4-BE49-F238E27FC236}">
                <a16:creationId xmlns:a16="http://schemas.microsoft.com/office/drawing/2014/main" id="{3984CC9B-18BE-C2A7-9DAF-817DB16D1609}"/>
              </a:ext>
            </a:extLst>
          </p:cNvPr>
          <p:cNvSpPr txBox="1">
            <a:spLocks/>
          </p:cNvSpPr>
          <p:nvPr/>
        </p:nvSpPr>
        <p:spPr>
          <a:xfrm>
            <a:off x="803301" y="1830741"/>
            <a:ext cx="6445223" cy="2722209"/>
          </a:xfrm>
          <a:prstGeom prst="rect">
            <a:avLst/>
          </a:prstGeom>
        </p:spPr>
        <p:txBody>
          <a:bodyPr/>
          <a:lstStyle>
            <a:lvl1pPr marL="514350" indent="-514350" algn="l" defTabSz="914400" rtl="0" eaLnBrk="1" latinLnBrk="0" hangingPunct="1">
              <a:lnSpc>
                <a:spcPct val="90000"/>
              </a:lnSpc>
              <a:spcBef>
                <a:spcPts val="1000"/>
              </a:spcBef>
              <a:buFont typeface="+mj-lt"/>
              <a:buAutoNum type="arabicPeriod"/>
              <a:defRPr sz="1600" kern="1200">
                <a:solidFill>
                  <a:schemeClr val="accent3"/>
                </a:solidFill>
                <a:latin typeface="+mn-lt"/>
                <a:ea typeface="+mn-ea"/>
                <a:cs typeface="+mn-cs"/>
              </a:defRPr>
            </a:lvl1pPr>
            <a:lvl2pPr marL="914400" indent="-457200" algn="l" defTabSz="914400" rtl="0" eaLnBrk="1" latinLnBrk="0" hangingPunct="1">
              <a:lnSpc>
                <a:spcPct val="90000"/>
              </a:lnSpc>
              <a:spcBef>
                <a:spcPts val="500"/>
              </a:spcBef>
              <a:buFont typeface="+mj-lt"/>
              <a:buAutoNum type="arabicPeriod"/>
              <a:defRPr sz="1600" kern="1200">
                <a:solidFill>
                  <a:schemeClr val="tx1"/>
                </a:solidFill>
                <a:latin typeface="+mn-lt"/>
                <a:ea typeface="+mn-ea"/>
                <a:cs typeface="+mn-cs"/>
              </a:defRPr>
            </a:lvl2pPr>
            <a:lvl3pPr marL="1371600" indent="-457200" algn="l" defTabSz="914400" rtl="0" eaLnBrk="1" latinLnBrk="0" hangingPunct="1">
              <a:lnSpc>
                <a:spcPct val="90000"/>
              </a:lnSpc>
              <a:spcBef>
                <a:spcPts val="500"/>
              </a:spcBef>
              <a:buFont typeface="+mj-lt"/>
              <a:buAutoNum type="arabicPeriod"/>
              <a:defRPr sz="16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Font typeface="+mj-lt"/>
              <a:buAutoNum type="arabicPeriod"/>
              <a:defRPr sz="16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Font typeface="+mj-lt"/>
              <a:buAutoNum type="arabicPeriod"/>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s-ES" dirty="0"/>
              <a:t>Mi nombre es Jorge Escabias.</a:t>
            </a:r>
          </a:p>
          <a:p>
            <a:pPr marL="342900" indent="-342900">
              <a:buFont typeface="Arial" panose="020B0604020202020204" pitchFamily="34" charset="0"/>
              <a:buChar char="•"/>
            </a:pPr>
            <a:r>
              <a:rPr lang="es-ES" dirty="0"/>
              <a:t>Responsable del equipo de seguridad ofensiva en Zerolynx.</a:t>
            </a:r>
          </a:p>
          <a:p>
            <a:pPr marL="342900" indent="-342900">
              <a:buFont typeface="Arial" panose="020B0604020202020204" pitchFamily="34" charset="0"/>
              <a:buChar char="•"/>
            </a:pPr>
            <a:r>
              <a:rPr lang="es-ES" dirty="0"/>
              <a:t>Me gustan los Directorios Activos, Windows y </a:t>
            </a:r>
            <a:r>
              <a:rPr lang="es-ES" dirty="0" err="1"/>
              <a:t>BloodHound</a:t>
            </a:r>
            <a:r>
              <a:rPr lang="es-ES" dirty="0"/>
              <a:t>.</a:t>
            </a:r>
          </a:p>
          <a:p>
            <a:pPr marL="342900" indent="-342900">
              <a:buFont typeface="Arial" panose="020B0604020202020204" pitchFamily="34" charset="0"/>
              <a:buChar char="•"/>
            </a:pPr>
            <a:r>
              <a:rPr lang="es-ES" dirty="0"/>
              <a:t>Graduado en Ciencias Matemáticas. Nunca he sabido sumar.</a:t>
            </a:r>
          </a:p>
          <a:p>
            <a:pPr marL="342900" indent="-342900">
              <a:buFont typeface="Arial" panose="020B0604020202020204" pitchFamily="34" charset="0"/>
              <a:buChar char="•"/>
            </a:pPr>
            <a:r>
              <a:rPr lang="es-ES" dirty="0"/>
              <a:t>Tengo un NUC y monto entornos.</a:t>
            </a:r>
          </a:p>
          <a:p>
            <a:pPr marL="342900" indent="-342900">
              <a:buFont typeface="Arial" panose="020B0604020202020204" pitchFamily="34" charset="0"/>
              <a:buChar char="•"/>
            </a:pPr>
            <a:r>
              <a:rPr lang="es-ES" dirty="0"/>
              <a:t>Twitter: </a:t>
            </a:r>
            <a:r>
              <a:rPr lang="es-ES" dirty="0">
                <a:hlinkClick r:id="rId4"/>
              </a:rPr>
              <a:t>@MrSquid25</a:t>
            </a:r>
            <a:endParaRPr lang="es-ES" dirty="0"/>
          </a:p>
          <a:p>
            <a:pPr marL="342900" indent="-342900">
              <a:buFont typeface="Arial" panose="020B0604020202020204" pitchFamily="34" charset="0"/>
              <a:buChar char="•"/>
            </a:pPr>
            <a:r>
              <a:rPr lang="es-ES" dirty="0"/>
              <a:t>LinkedIn: </a:t>
            </a:r>
            <a:r>
              <a:rPr lang="es-ES" dirty="0">
                <a:hlinkClick r:id="rId5"/>
              </a:rPr>
              <a:t>@jorgesca</a:t>
            </a:r>
            <a:endParaRPr lang="es-ES" dirty="0"/>
          </a:p>
        </p:txBody>
      </p:sp>
      <p:sp>
        <p:nvSpPr>
          <p:cNvPr id="4" name="Elipse 3">
            <a:extLst>
              <a:ext uri="{FF2B5EF4-FFF2-40B4-BE49-F238E27FC236}">
                <a16:creationId xmlns:a16="http://schemas.microsoft.com/office/drawing/2014/main" id="{713D5948-D076-9700-2750-78DFEC53638D}"/>
              </a:ext>
            </a:extLst>
          </p:cNvPr>
          <p:cNvSpPr/>
          <p:nvPr/>
        </p:nvSpPr>
        <p:spPr>
          <a:xfrm>
            <a:off x="8488402" y="1762125"/>
            <a:ext cx="1608098" cy="1529013"/>
          </a:xfrm>
          <a:prstGeom prst="ellipse">
            <a:avLst/>
          </a:prstGeom>
          <a:blipFill rotWithShape="1">
            <a:blip r:embed="rId6">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pic>
        <p:nvPicPr>
          <p:cNvPr id="1028" name="Picture 4" descr="Imagen">
            <a:extLst>
              <a:ext uri="{FF2B5EF4-FFF2-40B4-BE49-F238E27FC236}">
                <a16:creationId xmlns:a16="http://schemas.microsoft.com/office/drawing/2014/main" id="{F6AABE33-9844-7329-DD52-F2C9AD9223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66500" y="3787950"/>
            <a:ext cx="1530000" cy="15300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 name="Imagen 5" descr="Código QR&#10;&#10;Descripción generada automáticamente con confianza baja">
            <a:extLst>
              <a:ext uri="{FF2B5EF4-FFF2-40B4-BE49-F238E27FC236}">
                <a16:creationId xmlns:a16="http://schemas.microsoft.com/office/drawing/2014/main" id="{5502A89C-E3AC-5A37-1B18-965DFEE82CDE}"/>
              </a:ext>
            </a:extLst>
          </p:cNvPr>
          <p:cNvPicPr>
            <a:picLocks noChangeAspect="1"/>
          </p:cNvPicPr>
          <p:nvPr/>
        </p:nvPicPr>
        <p:blipFill rotWithShape="1">
          <a:blip r:embed="rId3">
            <a:extLst>
              <a:ext uri="{28A0092B-C50C-407E-A947-70E740481C1C}">
                <a14:useLocalDpi xmlns:a14="http://schemas.microsoft.com/office/drawing/2010/main" val="0"/>
              </a:ext>
            </a:extLst>
          </a:blip>
          <a:srcRect l="22129" t="39194" r="26402" b="32502"/>
          <a:stretch/>
        </p:blipFill>
        <p:spPr>
          <a:xfrm>
            <a:off x="9632922" y="245751"/>
            <a:ext cx="1935191" cy="1064250"/>
          </a:xfrm>
          <a:prstGeom prst="rect">
            <a:avLst/>
          </a:prstGeom>
        </p:spPr>
      </p:pic>
      <p:sp>
        <p:nvSpPr>
          <p:cNvPr id="8" name="Marcador de pie de página 4">
            <a:extLst>
              <a:ext uri="{FF2B5EF4-FFF2-40B4-BE49-F238E27FC236}">
                <a16:creationId xmlns:a16="http://schemas.microsoft.com/office/drawing/2014/main" id="{D5862D04-AC51-3590-78A2-7F84262AD490}"/>
              </a:ext>
            </a:extLst>
          </p:cNvPr>
          <p:cNvSpPr>
            <a:spLocks noGrp="1"/>
          </p:cNvSpPr>
          <p:nvPr>
            <p:ph type="ftr" sz="quarter" idx="11"/>
          </p:nvPr>
        </p:nvSpPr>
        <p:spPr>
          <a:xfrm>
            <a:off x="4038600" y="6365732"/>
            <a:ext cx="4114800" cy="365125"/>
          </a:xfrm>
        </p:spPr>
        <p:txBody>
          <a:bodyPr/>
          <a:lstStyle/>
          <a:p>
            <a:r>
              <a:rPr lang="es-ES" dirty="0"/>
              <a:t> </a:t>
            </a:r>
            <a:r>
              <a:rPr lang="es-ES" dirty="0">
                <a:latin typeface="Barlow Semi Condensed Light" panose="00000406000000000000" pitchFamily="2" charset="0"/>
              </a:rPr>
              <a:t>www.zerolynx.com</a:t>
            </a:r>
            <a:r>
              <a:rPr lang="es-ES" dirty="0">
                <a:latin typeface="Barlow Semi Condensed Light"/>
              </a:rPr>
              <a:t> - NcN22k</a:t>
            </a:r>
            <a:r>
              <a:rPr lang="es-ES" dirty="0">
                <a:latin typeface="Barlow Semi Condensed Light" panose="00000406000000000000" pitchFamily="2" charset="0"/>
              </a:rPr>
              <a:t>  </a:t>
            </a:r>
          </a:p>
        </p:txBody>
      </p:sp>
    </p:spTree>
    <p:extLst>
      <p:ext uri="{BB962C8B-B14F-4D97-AF65-F5344CB8AC3E}">
        <p14:creationId xmlns:p14="http://schemas.microsoft.com/office/powerpoint/2010/main" val="6801612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CC20DDE-8A5E-DAC7-3B4B-B43A25CE637F}"/>
              </a:ext>
            </a:extLst>
          </p:cNvPr>
          <p:cNvSpPr>
            <a:spLocks noGrp="1"/>
          </p:cNvSpPr>
          <p:nvPr>
            <p:ph type="sldNum" sz="quarter" idx="12"/>
          </p:nvPr>
        </p:nvSpPr>
        <p:spPr/>
        <p:txBody>
          <a:bodyPr/>
          <a:lstStyle/>
          <a:p>
            <a:fld id="{3C1362AD-25E3-4472-B47A-68C0FD1E1CD8}" type="slidenum">
              <a:rPr lang="es-ES" smtClean="0"/>
              <a:t>20</a:t>
            </a:fld>
            <a:endParaRPr lang="es-ES"/>
          </a:p>
        </p:txBody>
      </p:sp>
      <p:sp>
        <p:nvSpPr>
          <p:cNvPr id="5" name="Marcador de texto 4">
            <a:extLst>
              <a:ext uri="{FF2B5EF4-FFF2-40B4-BE49-F238E27FC236}">
                <a16:creationId xmlns:a16="http://schemas.microsoft.com/office/drawing/2014/main" id="{18732CEE-0FE6-15D1-F304-B0F42F23ADD5}"/>
              </a:ext>
            </a:extLst>
          </p:cNvPr>
          <p:cNvSpPr>
            <a:spLocks noGrp="1"/>
          </p:cNvSpPr>
          <p:nvPr>
            <p:ph type="body" sz="quarter" idx="13"/>
          </p:nvPr>
        </p:nvSpPr>
        <p:spPr/>
        <p:txBody>
          <a:bodyPr/>
          <a:lstStyle/>
          <a:p>
            <a:r>
              <a:rPr lang="es-ES" dirty="0"/>
              <a:t>4</a:t>
            </a:r>
          </a:p>
        </p:txBody>
      </p:sp>
      <p:sp>
        <p:nvSpPr>
          <p:cNvPr id="6" name="Marcador de texto 5">
            <a:extLst>
              <a:ext uri="{FF2B5EF4-FFF2-40B4-BE49-F238E27FC236}">
                <a16:creationId xmlns:a16="http://schemas.microsoft.com/office/drawing/2014/main" id="{A30997C4-0DAA-1B7B-8339-D7751FA50A9A}"/>
              </a:ext>
            </a:extLst>
          </p:cNvPr>
          <p:cNvSpPr>
            <a:spLocks noGrp="1"/>
          </p:cNvSpPr>
          <p:nvPr>
            <p:ph type="body" sz="quarter" idx="14"/>
          </p:nvPr>
        </p:nvSpPr>
        <p:spPr/>
        <p:txBody>
          <a:bodyPr/>
          <a:lstStyle/>
          <a:p>
            <a:r>
              <a:rPr lang="es-ES" dirty="0"/>
              <a:t>Aprovechando la herencia</a:t>
            </a:r>
            <a:endParaRPr lang="es-ES" sz="2000" dirty="0">
              <a:solidFill>
                <a:schemeClr val="accent1"/>
              </a:solidFill>
              <a:latin typeface="Barlow Semi Condensed Light" panose="00000406000000000000" pitchFamily="2" charset="0"/>
            </a:endParaRPr>
          </a:p>
          <a:p>
            <a:endParaRPr lang="es-ES" dirty="0"/>
          </a:p>
        </p:txBody>
      </p:sp>
    </p:spTree>
    <p:extLst>
      <p:ext uri="{BB962C8B-B14F-4D97-AF65-F5344CB8AC3E}">
        <p14:creationId xmlns:p14="http://schemas.microsoft.com/office/powerpoint/2010/main" val="252270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2F78FEFE-2742-08BF-B3F3-DE5136B2B09B}"/>
              </a:ext>
            </a:extLst>
          </p:cNvPr>
          <p:cNvSpPr>
            <a:spLocks noGrp="1"/>
          </p:cNvSpPr>
          <p:nvPr>
            <p:ph type="body" sz="quarter" idx="13"/>
          </p:nvPr>
        </p:nvSpPr>
        <p:spPr/>
        <p:txBody>
          <a:bodyPr/>
          <a:lstStyle/>
          <a:p>
            <a:r>
              <a:rPr lang="es-ES" dirty="0"/>
              <a:t>Abuso de grupos privilegiados</a:t>
            </a:r>
          </a:p>
        </p:txBody>
      </p:sp>
      <p:sp>
        <p:nvSpPr>
          <p:cNvPr id="2" name="Marcador de número de diapositiva 1">
            <a:extLst>
              <a:ext uri="{FF2B5EF4-FFF2-40B4-BE49-F238E27FC236}">
                <a16:creationId xmlns:a16="http://schemas.microsoft.com/office/drawing/2014/main" id="{0CC20DDE-8A5E-DAC7-3B4B-B43A25CE637F}"/>
              </a:ext>
            </a:extLst>
          </p:cNvPr>
          <p:cNvSpPr>
            <a:spLocks noGrp="1"/>
          </p:cNvSpPr>
          <p:nvPr>
            <p:ph type="sldNum" sz="quarter" idx="12"/>
          </p:nvPr>
        </p:nvSpPr>
        <p:spPr/>
        <p:txBody>
          <a:bodyPr/>
          <a:lstStyle/>
          <a:p>
            <a:fld id="{3C1362AD-25E3-4472-B47A-68C0FD1E1CD8}" type="slidenum">
              <a:rPr lang="es-ES" smtClean="0"/>
              <a:t>21</a:t>
            </a:fld>
            <a:endParaRPr lang="es-ES"/>
          </a:p>
        </p:txBody>
      </p:sp>
      <p:sp>
        <p:nvSpPr>
          <p:cNvPr id="3" name="Marcador de pie de página 1">
            <a:extLst>
              <a:ext uri="{FF2B5EF4-FFF2-40B4-BE49-F238E27FC236}">
                <a16:creationId xmlns:a16="http://schemas.microsoft.com/office/drawing/2014/main" id="{262FDE07-3032-0FE6-74FA-8BE32A3A6912}"/>
              </a:ext>
            </a:extLst>
          </p:cNvPr>
          <p:cNvSpPr>
            <a:spLocks noGrp="1"/>
          </p:cNvSpPr>
          <p:nvPr>
            <p:ph type="ftr" sz="quarter" idx="11"/>
          </p:nvPr>
        </p:nvSpPr>
        <p:spPr>
          <a:xfrm>
            <a:off x="4038600" y="6365732"/>
            <a:ext cx="4114800" cy="365125"/>
          </a:xfrm>
        </p:spPr>
        <p:txBody>
          <a:bodyPr/>
          <a:lstStyle/>
          <a:p>
            <a:r>
              <a:rPr lang="es-ES" dirty="0">
                <a:ea typeface="+mn-lt"/>
                <a:cs typeface="+mn-lt"/>
              </a:rPr>
              <a:t> </a:t>
            </a:r>
            <a:r>
              <a:rPr lang="es-ES" dirty="0">
                <a:latin typeface="Barlow Semi Condensed Light"/>
              </a:rPr>
              <a:t>www.zerolynx.com - NcN22k </a:t>
            </a:r>
            <a:endParaRPr lang="es-ES" dirty="0"/>
          </a:p>
        </p:txBody>
      </p:sp>
      <p:sp>
        <p:nvSpPr>
          <p:cNvPr id="4" name="Marcador de texto 5">
            <a:extLst>
              <a:ext uri="{FF2B5EF4-FFF2-40B4-BE49-F238E27FC236}">
                <a16:creationId xmlns:a16="http://schemas.microsoft.com/office/drawing/2014/main" id="{96B25C85-546D-71B8-E802-8FA161D1CBFD}"/>
              </a:ext>
            </a:extLst>
          </p:cNvPr>
          <p:cNvSpPr txBox="1">
            <a:spLocks/>
          </p:cNvSpPr>
          <p:nvPr/>
        </p:nvSpPr>
        <p:spPr>
          <a:xfrm>
            <a:off x="573087" y="1639888"/>
            <a:ext cx="4902162" cy="444976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ea typeface="+mn-lt"/>
                <a:cs typeface="+mn-lt"/>
              </a:rPr>
              <a:t>Consideraciones</a:t>
            </a:r>
          </a:p>
          <a:p>
            <a:pPr marL="285750" indent="-285750">
              <a:buFont typeface="Arial" panose="020B0604020202020204" pitchFamily="34" charset="0"/>
              <a:buChar char="•"/>
            </a:pPr>
            <a:r>
              <a:rPr lang="es-ES" dirty="0">
                <a:solidFill>
                  <a:srgbClr val="575756"/>
                </a:solidFill>
                <a:ea typeface="+mn-lt"/>
                <a:cs typeface="+mn-lt"/>
              </a:rPr>
              <a:t>Existen gran cantidad de grupos con privilegios dentro de un AD.</a:t>
            </a:r>
          </a:p>
          <a:p>
            <a:pPr marL="285750" indent="-285750">
              <a:buFont typeface="Arial" panose="020B0604020202020204" pitchFamily="34" charset="0"/>
              <a:buChar char="•"/>
            </a:pPr>
            <a:r>
              <a:rPr lang="es-ES" dirty="0">
                <a:solidFill>
                  <a:srgbClr val="575756"/>
                </a:solidFill>
                <a:ea typeface="+mn-lt"/>
                <a:cs typeface="+mn-lt"/>
              </a:rPr>
              <a:t>La pertenencia a dichos grupos puede suponer el compromiso total del mismo.</a:t>
            </a:r>
          </a:p>
          <a:p>
            <a:pPr marL="285750" indent="-285750">
              <a:buFont typeface="Arial" panose="020B0604020202020204" pitchFamily="34" charset="0"/>
              <a:buChar char="•"/>
            </a:pPr>
            <a:r>
              <a:rPr lang="es-ES" dirty="0">
                <a:solidFill>
                  <a:srgbClr val="575756"/>
                </a:solidFill>
                <a:ea typeface="+mn-lt"/>
                <a:cs typeface="+mn-lt"/>
              </a:rPr>
              <a:t>Muchos grupos no son necesarios a día de hoy.</a:t>
            </a:r>
          </a:p>
          <a:p>
            <a:pPr marL="285750" indent="-285750">
              <a:buFont typeface="Arial" panose="020B0604020202020204" pitchFamily="34" charset="0"/>
              <a:buChar char="•"/>
            </a:pPr>
            <a:r>
              <a:rPr lang="es-ES" dirty="0" err="1">
                <a:solidFill>
                  <a:srgbClr val="575756"/>
                </a:solidFill>
                <a:ea typeface="+mn-lt"/>
                <a:cs typeface="+mn-lt"/>
              </a:rPr>
              <a:t>Print</a:t>
            </a:r>
            <a:r>
              <a:rPr lang="es-ES" dirty="0">
                <a:solidFill>
                  <a:srgbClr val="575756"/>
                </a:solidFill>
                <a:ea typeface="+mn-lt"/>
                <a:cs typeface="+mn-lt"/>
              </a:rPr>
              <a:t> </a:t>
            </a:r>
            <a:r>
              <a:rPr lang="es-ES" dirty="0" err="1">
                <a:solidFill>
                  <a:srgbClr val="575756"/>
                </a:solidFill>
                <a:ea typeface="+mn-lt"/>
                <a:cs typeface="+mn-lt"/>
              </a:rPr>
              <a:t>Operators</a:t>
            </a:r>
            <a:r>
              <a:rPr lang="es-ES" dirty="0">
                <a:solidFill>
                  <a:srgbClr val="575756"/>
                </a:solidFill>
                <a:ea typeface="+mn-lt"/>
                <a:cs typeface="+mn-lt"/>
              </a:rPr>
              <a:t>, </a:t>
            </a:r>
            <a:r>
              <a:rPr lang="es-ES" dirty="0" err="1">
                <a:solidFill>
                  <a:srgbClr val="575756"/>
                </a:solidFill>
                <a:ea typeface="+mn-lt"/>
                <a:cs typeface="+mn-lt"/>
              </a:rPr>
              <a:t>Administrators</a:t>
            </a:r>
            <a:r>
              <a:rPr lang="es-ES" dirty="0">
                <a:solidFill>
                  <a:srgbClr val="575756"/>
                </a:solidFill>
                <a:ea typeface="+mn-lt"/>
                <a:cs typeface="+mn-lt"/>
              </a:rPr>
              <a:t>, </a:t>
            </a:r>
            <a:r>
              <a:rPr lang="es-ES" dirty="0" err="1">
                <a:solidFill>
                  <a:srgbClr val="575756"/>
                </a:solidFill>
                <a:ea typeface="+mn-lt"/>
                <a:cs typeface="+mn-lt"/>
              </a:rPr>
              <a:t>Domain</a:t>
            </a:r>
            <a:r>
              <a:rPr lang="es-ES" dirty="0">
                <a:solidFill>
                  <a:srgbClr val="575756"/>
                </a:solidFill>
                <a:ea typeface="+mn-lt"/>
                <a:cs typeface="+mn-lt"/>
              </a:rPr>
              <a:t> </a:t>
            </a:r>
            <a:r>
              <a:rPr lang="es-ES" dirty="0" err="1">
                <a:solidFill>
                  <a:srgbClr val="575756"/>
                </a:solidFill>
                <a:ea typeface="+mn-lt"/>
                <a:cs typeface="+mn-lt"/>
              </a:rPr>
              <a:t>Admins</a:t>
            </a:r>
            <a:r>
              <a:rPr lang="es-ES" dirty="0">
                <a:solidFill>
                  <a:srgbClr val="575756"/>
                </a:solidFill>
                <a:ea typeface="+mn-lt"/>
                <a:cs typeface="+mn-lt"/>
              </a:rPr>
              <a:t>, </a:t>
            </a:r>
            <a:r>
              <a:rPr lang="es-ES" dirty="0" err="1">
                <a:solidFill>
                  <a:srgbClr val="575756"/>
                </a:solidFill>
                <a:ea typeface="+mn-lt"/>
                <a:cs typeface="+mn-lt"/>
              </a:rPr>
              <a:t>Backup</a:t>
            </a:r>
            <a:r>
              <a:rPr lang="es-ES" dirty="0">
                <a:solidFill>
                  <a:srgbClr val="575756"/>
                </a:solidFill>
                <a:ea typeface="+mn-lt"/>
                <a:cs typeface="+mn-lt"/>
              </a:rPr>
              <a:t> </a:t>
            </a:r>
            <a:r>
              <a:rPr lang="es-ES" dirty="0" err="1">
                <a:solidFill>
                  <a:srgbClr val="575756"/>
                </a:solidFill>
                <a:ea typeface="+mn-lt"/>
                <a:cs typeface="+mn-lt"/>
              </a:rPr>
              <a:t>Operators</a:t>
            </a:r>
            <a:r>
              <a:rPr lang="es-ES" dirty="0">
                <a:solidFill>
                  <a:srgbClr val="575756"/>
                </a:solidFill>
                <a:ea typeface="+mn-lt"/>
                <a:cs typeface="+mn-lt"/>
              </a:rPr>
              <a:t>, Server </a:t>
            </a:r>
            <a:r>
              <a:rPr lang="es-ES" dirty="0" err="1">
                <a:solidFill>
                  <a:srgbClr val="575756"/>
                </a:solidFill>
                <a:ea typeface="+mn-lt"/>
                <a:cs typeface="+mn-lt"/>
              </a:rPr>
              <a:t>Operators</a:t>
            </a:r>
            <a:r>
              <a:rPr lang="es-ES" dirty="0">
                <a:solidFill>
                  <a:srgbClr val="575756"/>
                </a:solidFill>
                <a:ea typeface="+mn-lt"/>
                <a:cs typeface="+mn-lt"/>
              </a:rPr>
              <a:t>, </a:t>
            </a:r>
            <a:r>
              <a:rPr lang="es-ES" dirty="0" err="1">
                <a:solidFill>
                  <a:srgbClr val="575756"/>
                </a:solidFill>
                <a:ea typeface="+mn-lt"/>
                <a:cs typeface="+mn-lt"/>
              </a:rPr>
              <a:t>Account</a:t>
            </a:r>
            <a:r>
              <a:rPr lang="es-ES" dirty="0">
                <a:solidFill>
                  <a:srgbClr val="575756"/>
                </a:solidFill>
                <a:ea typeface="+mn-lt"/>
                <a:cs typeface="+mn-lt"/>
              </a:rPr>
              <a:t> </a:t>
            </a:r>
            <a:r>
              <a:rPr lang="es-ES" dirty="0" err="1">
                <a:solidFill>
                  <a:srgbClr val="575756"/>
                </a:solidFill>
                <a:ea typeface="+mn-lt"/>
                <a:cs typeface="+mn-lt"/>
              </a:rPr>
              <a:t>Operators</a:t>
            </a:r>
            <a:r>
              <a:rPr lang="es-ES" dirty="0">
                <a:solidFill>
                  <a:srgbClr val="575756"/>
                </a:solidFill>
                <a:ea typeface="+mn-lt"/>
                <a:cs typeface="+mn-lt"/>
              </a:rPr>
              <a:t>…</a:t>
            </a:r>
          </a:p>
          <a:p>
            <a:r>
              <a:rPr lang="es-ES" b="1" dirty="0">
                <a:solidFill>
                  <a:srgbClr val="575756"/>
                </a:solidFill>
                <a:ea typeface="+mn-lt"/>
                <a:cs typeface="+mn-lt"/>
              </a:rPr>
              <a:t>Recomendaciones</a:t>
            </a:r>
          </a:p>
          <a:p>
            <a:pPr marL="285750" indent="-285750">
              <a:buFont typeface="Arial" panose="020B0604020202020204" pitchFamily="34" charset="0"/>
              <a:buChar char="•"/>
            </a:pPr>
            <a:r>
              <a:rPr lang="es-ES" dirty="0">
                <a:solidFill>
                  <a:srgbClr val="575756"/>
                </a:solidFill>
                <a:ea typeface="+mn-lt"/>
                <a:cs typeface="+mn-lt"/>
              </a:rPr>
              <a:t>Revisar la pertenencia de objetos del AD a dichos grupos.</a:t>
            </a:r>
          </a:p>
          <a:p>
            <a:pPr marL="285750" indent="-285750">
              <a:buFont typeface="Arial" panose="020B0604020202020204" pitchFamily="34" charset="0"/>
              <a:buChar char="•"/>
            </a:pPr>
            <a:r>
              <a:rPr lang="es-ES" dirty="0">
                <a:solidFill>
                  <a:srgbClr val="575756"/>
                </a:solidFill>
                <a:ea typeface="+mn-lt"/>
                <a:cs typeface="+mn-lt"/>
              </a:rPr>
              <a:t>Establecer mecanismos de seguridad para proteger dichas cuentas en caso de necesidad de pertenencia.</a:t>
            </a:r>
          </a:p>
          <a:p>
            <a:pPr marL="285750" indent="-285750">
              <a:buFont typeface="Arial" panose="020B0604020202020204" pitchFamily="34" charset="0"/>
              <a:buChar char="•"/>
            </a:pPr>
            <a:r>
              <a:rPr lang="es-ES" dirty="0">
                <a:solidFill>
                  <a:srgbClr val="575756"/>
                </a:solidFill>
                <a:ea typeface="+mn-lt"/>
                <a:cs typeface="+mn-lt"/>
              </a:rPr>
              <a:t>Revisar las </a:t>
            </a:r>
            <a:r>
              <a:rPr lang="es-ES" dirty="0" err="1">
                <a:solidFill>
                  <a:srgbClr val="575756"/>
                </a:solidFill>
                <a:ea typeface="+mn-lt"/>
                <a:cs typeface="+mn-lt"/>
              </a:rPr>
              <a:t>ACLs</a:t>
            </a:r>
            <a:r>
              <a:rPr lang="es-ES" dirty="0">
                <a:solidFill>
                  <a:srgbClr val="575756"/>
                </a:solidFill>
                <a:ea typeface="+mn-lt"/>
                <a:cs typeface="+mn-lt"/>
              </a:rPr>
              <a:t> que aplican a dichos grupos. </a:t>
            </a:r>
          </a:p>
          <a:p>
            <a:pPr marL="285750" indent="-285750">
              <a:buFont typeface="Arial" panose="020B0604020202020204" pitchFamily="34" charset="0"/>
              <a:buChar char="•"/>
            </a:pPr>
            <a:endParaRPr lang="es-ES" b="1" dirty="0">
              <a:solidFill>
                <a:srgbClr val="575756"/>
              </a:solidFill>
              <a:ea typeface="+mn-lt"/>
              <a:cs typeface="+mn-lt"/>
            </a:endParaRPr>
          </a:p>
          <a:p>
            <a:endParaRPr lang="es-ES" dirty="0"/>
          </a:p>
        </p:txBody>
      </p:sp>
      <p:pic>
        <p:nvPicPr>
          <p:cNvPr id="8" name="Imagen 7">
            <a:extLst>
              <a:ext uri="{FF2B5EF4-FFF2-40B4-BE49-F238E27FC236}">
                <a16:creationId xmlns:a16="http://schemas.microsoft.com/office/drawing/2014/main" id="{20B4A527-E8AA-C14B-B53E-AFA098157971}"/>
              </a:ext>
            </a:extLst>
          </p:cNvPr>
          <p:cNvPicPr>
            <a:picLocks noChangeAspect="1"/>
          </p:cNvPicPr>
          <p:nvPr/>
        </p:nvPicPr>
        <p:blipFill>
          <a:blip r:embed="rId3"/>
          <a:stretch>
            <a:fillRect/>
          </a:stretch>
        </p:blipFill>
        <p:spPr>
          <a:xfrm>
            <a:off x="5475249" y="1491592"/>
            <a:ext cx="6290347" cy="4746353"/>
          </a:xfrm>
          <a:prstGeom prst="rect">
            <a:avLst/>
          </a:prstGeom>
        </p:spPr>
      </p:pic>
    </p:spTree>
    <p:extLst>
      <p:ext uri="{BB962C8B-B14F-4D97-AF65-F5344CB8AC3E}">
        <p14:creationId xmlns:p14="http://schemas.microsoft.com/office/powerpoint/2010/main" val="26409853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2F78FEFE-2742-08BF-B3F3-DE5136B2B09B}"/>
              </a:ext>
            </a:extLst>
          </p:cNvPr>
          <p:cNvSpPr>
            <a:spLocks noGrp="1"/>
          </p:cNvSpPr>
          <p:nvPr>
            <p:ph type="body" sz="quarter" idx="13"/>
          </p:nvPr>
        </p:nvSpPr>
        <p:spPr/>
        <p:txBody>
          <a:bodyPr/>
          <a:lstStyle/>
          <a:p>
            <a:r>
              <a:rPr lang="es-ES" dirty="0"/>
              <a:t>Abuso de </a:t>
            </a:r>
            <a:r>
              <a:rPr lang="es-ES" dirty="0" err="1"/>
              <a:t>ACLs</a:t>
            </a:r>
            <a:endParaRPr lang="es-ES" dirty="0"/>
          </a:p>
        </p:txBody>
      </p:sp>
      <p:sp>
        <p:nvSpPr>
          <p:cNvPr id="2" name="Marcador de número de diapositiva 1">
            <a:extLst>
              <a:ext uri="{FF2B5EF4-FFF2-40B4-BE49-F238E27FC236}">
                <a16:creationId xmlns:a16="http://schemas.microsoft.com/office/drawing/2014/main" id="{0CC20DDE-8A5E-DAC7-3B4B-B43A25CE637F}"/>
              </a:ext>
            </a:extLst>
          </p:cNvPr>
          <p:cNvSpPr>
            <a:spLocks noGrp="1"/>
          </p:cNvSpPr>
          <p:nvPr>
            <p:ph type="sldNum" sz="quarter" idx="12"/>
          </p:nvPr>
        </p:nvSpPr>
        <p:spPr/>
        <p:txBody>
          <a:bodyPr/>
          <a:lstStyle/>
          <a:p>
            <a:fld id="{3C1362AD-25E3-4472-B47A-68C0FD1E1CD8}" type="slidenum">
              <a:rPr lang="es-ES" smtClean="0"/>
              <a:t>22</a:t>
            </a:fld>
            <a:endParaRPr lang="es-ES"/>
          </a:p>
        </p:txBody>
      </p:sp>
      <p:sp>
        <p:nvSpPr>
          <p:cNvPr id="3" name="Marcador de pie de página 1">
            <a:extLst>
              <a:ext uri="{FF2B5EF4-FFF2-40B4-BE49-F238E27FC236}">
                <a16:creationId xmlns:a16="http://schemas.microsoft.com/office/drawing/2014/main" id="{432B26CD-CB4C-10EC-7509-3EC4AD98C577}"/>
              </a:ext>
            </a:extLst>
          </p:cNvPr>
          <p:cNvSpPr>
            <a:spLocks noGrp="1"/>
          </p:cNvSpPr>
          <p:nvPr>
            <p:ph type="ftr" sz="quarter" idx="11"/>
          </p:nvPr>
        </p:nvSpPr>
        <p:spPr>
          <a:xfrm>
            <a:off x="4038600" y="6365732"/>
            <a:ext cx="4114800" cy="365125"/>
          </a:xfrm>
        </p:spPr>
        <p:txBody>
          <a:bodyPr/>
          <a:lstStyle/>
          <a:p>
            <a:r>
              <a:rPr lang="es-ES" dirty="0">
                <a:ea typeface="+mn-lt"/>
                <a:cs typeface="+mn-lt"/>
              </a:rPr>
              <a:t> </a:t>
            </a:r>
            <a:r>
              <a:rPr lang="es-ES" dirty="0">
                <a:latin typeface="Barlow Semi Condensed Light"/>
              </a:rPr>
              <a:t>www.zerolynx.com - NcN22k </a:t>
            </a:r>
            <a:endParaRPr lang="es-ES" dirty="0"/>
          </a:p>
        </p:txBody>
      </p:sp>
      <p:sp>
        <p:nvSpPr>
          <p:cNvPr id="4" name="Marcador de texto 5">
            <a:extLst>
              <a:ext uri="{FF2B5EF4-FFF2-40B4-BE49-F238E27FC236}">
                <a16:creationId xmlns:a16="http://schemas.microsoft.com/office/drawing/2014/main" id="{B962FDE3-E9E1-B23C-D216-7275F0A7871C}"/>
              </a:ext>
            </a:extLst>
          </p:cNvPr>
          <p:cNvSpPr txBox="1">
            <a:spLocks/>
          </p:cNvSpPr>
          <p:nvPr/>
        </p:nvSpPr>
        <p:spPr>
          <a:xfrm>
            <a:off x="573087" y="1639888"/>
            <a:ext cx="5102884" cy="444976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ea typeface="+mn-lt"/>
                <a:cs typeface="+mn-lt"/>
              </a:rPr>
              <a:t>Consideraciones</a:t>
            </a:r>
          </a:p>
          <a:p>
            <a:pPr marL="285750" indent="-285750">
              <a:buFont typeface="Arial" panose="020B0604020202020204" pitchFamily="34" charset="0"/>
              <a:buChar char="•"/>
            </a:pPr>
            <a:r>
              <a:rPr lang="es-ES" dirty="0">
                <a:solidFill>
                  <a:srgbClr val="575756"/>
                </a:solidFill>
                <a:ea typeface="+mn-lt"/>
                <a:cs typeface="+mn-lt"/>
              </a:rPr>
              <a:t>Las </a:t>
            </a:r>
            <a:r>
              <a:rPr lang="es-ES" dirty="0" err="1">
                <a:solidFill>
                  <a:srgbClr val="575756"/>
                </a:solidFill>
                <a:ea typeface="+mn-lt"/>
                <a:cs typeface="+mn-lt"/>
              </a:rPr>
              <a:t>ACLs</a:t>
            </a:r>
            <a:r>
              <a:rPr lang="es-ES" dirty="0">
                <a:solidFill>
                  <a:srgbClr val="575756"/>
                </a:solidFill>
                <a:ea typeface="+mn-lt"/>
                <a:cs typeface="+mn-lt"/>
              </a:rPr>
              <a:t> dentro de un AD son las propiedades más difíciles de bastionar.</a:t>
            </a:r>
          </a:p>
          <a:p>
            <a:pPr marL="285750" indent="-285750">
              <a:buFont typeface="Arial" panose="020B0604020202020204" pitchFamily="34" charset="0"/>
              <a:buChar char="•"/>
            </a:pPr>
            <a:r>
              <a:rPr lang="es-ES" dirty="0">
                <a:solidFill>
                  <a:srgbClr val="575756"/>
                </a:solidFill>
                <a:ea typeface="+mn-lt"/>
                <a:cs typeface="+mn-lt"/>
              </a:rPr>
              <a:t>Siguen el modelo de herencia.</a:t>
            </a:r>
          </a:p>
          <a:p>
            <a:pPr marL="285750" indent="-285750">
              <a:buFont typeface="Arial" panose="020B0604020202020204" pitchFamily="34" charset="0"/>
              <a:buChar char="•"/>
            </a:pPr>
            <a:r>
              <a:rPr lang="es-ES" dirty="0">
                <a:solidFill>
                  <a:srgbClr val="575756"/>
                </a:solidFill>
                <a:ea typeface="+mn-lt"/>
                <a:cs typeface="+mn-lt"/>
              </a:rPr>
              <a:t>Una ACE mal asignada puede permitir cambiar la contraseña de un usuario, </a:t>
            </a:r>
            <a:r>
              <a:rPr lang="es-ES" dirty="0" err="1">
                <a:solidFill>
                  <a:srgbClr val="575756"/>
                </a:solidFill>
                <a:ea typeface="+mn-lt"/>
                <a:cs typeface="+mn-lt"/>
              </a:rPr>
              <a:t>autoagregarse</a:t>
            </a:r>
            <a:r>
              <a:rPr lang="es-ES" dirty="0">
                <a:solidFill>
                  <a:srgbClr val="575756"/>
                </a:solidFill>
                <a:ea typeface="+mn-lt"/>
                <a:cs typeface="+mn-lt"/>
              </a:rPr>
              <a:t> a un grupo del dominio o acceder a una carpeta de SharePoint como lectura.</a:t>
            </a:r>
          </a:p>
          <a:p>
            <a:pPr marL="285750" indent="-285750">
              <a:buFont typeface="Arial" panose="020B0604020202020204" pitchFamily="34" charset="0"/>
              <a:buChar char="•"/>
            </a:pPr>
            <a:r>
              <a:rPr lang="es-ES" dirty="0">
                <a:solidFill>
                  <a:srgbClr val="575756"/>
                </a:solidFill>
                <a:ea typeface="+mn-lt"/>
                <a:cs typeface="+mn-lt"/>
              </a:rPr>
              <a:t>Las carpetas compartidas sufren el mismo problema.</a:t>
            </a:r>
          </a:p>
          <a:p>
            <a:pPr marL="285750" indent="-285750">
              <a:buFont typeface="Arial" panose="020B0604020202020204" pitchFamily="34" charset="0"/>
              <a:buChar char="•"/>
            </a:pPr>
            <a:r>
              <a:rPr lang="es-ES" dirty="0">
                <a:solidFill>
                  <a:srgbClr val="575756"/>
                </a:solidFill>
                <a:ea typeface="+mn-lt"/>
                <a:cs typeface="+mn-lt"/>
              </a:rPr>
              <a:t>En SharePoint, los permisos se gestionan de la misma manera.</a:t>
            </a:r>
          </a:p>
          <a:p>
            <a:r>
              <a:rPr lang="es-ES" b="1" dirty="0">
                <a:solidFill>
                  <a:srgbClr val="575756"/>
                </a:solidFill>
                <a:ea typeface="+mn-lt"/>
                <a:cs typeface="+mn-lt"/>
              </a:rPr>
              <a:t>Recomendaciones</a:t>
            </a:r>
          </a:p>
          <a:p>
            <a:pPr marL="285750" indent="-285750">
              <a:buFont typeface="Arial" panose="020B0604020202020204" pitchFamily="34" charset="0"/>
              <a:buChar char="•"/>
            </a:pPr>
            <a:r>
              <a:rPr lang="es-ES" dirty="0">
                <a:solidFill>
                  <a:srgbClr val="575756"/>
                </a:solidFill>
                <a:ea typeface="+mn-lt"/>
                <a:cs typeface="+mn-lt"/>
              </a:rPr>
              <a:t>Eliminar cualquier presencia de </a:t>
            </a:r>
            <a:r>
              <a:rPr lang="es-ES" dirty="0" err="1">
                <a:solidFill>
                  <a:srgbClr val="575756"/>
                </a:solidFill>
                <a:ea typeface="+mn-lt"/>
                <a:cs typeface="+mn-lt"/>
              </a:rPr>
              <a:t>ACEs</a:t>
            </a:r>
            <a:r>
              <a:rPr lang="es-ES" dirty="0">
                <a:solidFill>
                  <a:srgbClr val="575756"/>
                </a:solidFill>
                <a:ea typeface="+mn-lt"/>
                <a:cs typeface="+mn-lt"/>
              </a:rPr>
              <a:t> peligrosas (</a:t>
            </a:r>
            <a:r>
              <a:rPr lang="es-ES" dirty="0" err="1">
                <a:solidFill>
                  <a:srgbClr val="575756"/>
                </a:solidFill>
                <a:ea typeface="+mn-lt"/>
                <a:cs typeface="+mn-lt"/>
              </a:rPr>
              <a:t>GenericAll</a:t>
            </a:r>
            <a:r>
              <a:rPr lang="es-ES" dirty="0">
                <a:solidFill>
                  <a:srgbClr val="575756"/>
                </a:solidFill>
                <a:ea typeface="+mn-lt"/>
                <a:cs typeface="+mn-lt"/>
              </a:rPr>
              <a:t>, </a:t>
            </a:r>
            <a:r>
              <a:rPr lang="es-ES" dirty="0" err="1">
                <a:solidFill>
                  <a:srgbClr val="575756"/>
                </a:solidFill>
                <a:ea typeface="+mn-lt"/>
                <a:cs typeface="+mn-lt"/>
              </a:rPr>
              <a:t>Generic</a:t>
            </a:r>
            <a:r>
              <a:rPr lang="es-ES" dirty="0">
                <a:solidFill>
                  <a:srgbClr val="575756"/>
                </a:solidFill>
                <a:ea typeface="+mn-lt"/>
                <a:cs typeface="+mn-lt"/>
              </a:rPr>
              <a:t> </a:t>
            </a:r>
            <a:r>
              <a:rPr lang="es-ES" dirty="0" err="1">
                <a:solidFill>
                  <a:srgbClr val="575756"/>
                </a:solidFill>
                <a:ea typeface="+mn-lt"/>
                <a:cs typeface="+mn-lt"/>
              </a:rPr>
              <a:t>Write</a:t>
            </a:r>
            <a:r>
              <a:rPr lang="es-ES" dirty="0">
                <a:solidFill>
                  <a:srgbClr val="575756"/>
                </a:solidFill>
                <a:ea typeface="+mn-lt"/>
                <a:cs typeface="+mn-lt"/>
              </a:rPr>
              <a:t>, </a:t>
            </a:r>
            <a:r>
              <a:rPr lang="es-ES" dirty="0" err="1">
                <a:solidFill>
                  <a:srgbClr val="575756"/>
                </a:solidFill>
                <a:ea typeface="+mn-lt"/>
                <a:cs typeface="+mn-lt"/>
              </a:rPr>
              <a:t>WriteOwner</a:t>
            </a:r>
            <a:r>
              <a:rPr lang="es-ES" dirty="0">
                <a:solidFill>
                  <a:srgbClr val="575756"/>
                </a:solidFill>
                <a:ea typeface="+mn-lt"/>
                <a:cs typeface="+mn-lt"/>
              </a:rPr>
              <a:t>, </a:t>
            </a:r>
            <a:r>
              <a:rPr lang="es-ES" dirty="0" err="1">
                <a:solidFill>
                  <a:srgbClr val="575756"/>
                </a:solidFill>
                <a:ea typeface="+mn-lt"/>
                <a:cs typeface="+mn-lt"/>
              </a:rPr>
              <a:t>AllExtendedRigths</a:t>
            </a:r>
            <a:r>
              <a:rPr lang="es-ES" dirty="0">
                <a:solidFill>
                  <a:srgbClr val="575756"/>
                </a:solidFill>
                <a:ea typeface="+mn-lt"/>
                <a:cs typeface="+mn-lt"/>
              </a:rPr>
              <a:t>, </a:t>
            </a:r>
            <a:r>
              <a:rPr lang="es-ES" dirty="0" err="1">
                <a:solidFill>
                  <a:srgbClr val="575756"/>
                </a:solidFill>
                <a:ea typeface="+mn-lt"/>
                <a:cs typeface="+mn-lt"/>
              </a:rPr>
              <a:t>ForceChangePassword</a:t>
            </a:r>
            <a:r>
              <a:rPr lang="es-ES" dirty="0">
                <a:solidFill>
                  <a:srgbClr val="575756"/>
                </a:solidFill>
                <a:ea typeface="+mn-lt"/>
                <a:cs typeface="+mn-lt"/>
              </a:rPr>
              <a:t>, </a:t>
            </a:r>
            <a:r>
              <a:rPr lang="es-ES" dirty="0" err="1">
                <a:solidFill>
                  <a:srgbClr val="575756"/>
                </a:solidFill>
                <a:ea typeface="+mn-lt"/>
                <a:cs typeface="+mn-lt"/>
              </a:rPr>
              <a:t>Self-Membership</a:t>
            </a:r>
            <a:r>
              <a:rPr lang="es-ES" dirty="0">
                <a:solidFill>
                  <a:srgbClr val="575756"/>
                </a:solidFill>
                <a:ea typeface="+mn-lt"/>
                <a:cs typeface="+mn-lt"/>
              </a:rPr>
              <a:t>) del entorno mediante el uso de herramientas ofensivas como </a:t>
            </a:r>
            <a:r>
              <a:rPr lang="es-ES" dirty="0" err="1">
                <a:solidFill>
                  <a:srgbClr val="575756"/>
                </a:solidFill>
                <a:ea typeface="+mn-lt"/>
                <a:cs typeface="+mn-lt"/>
              </a:rPr>
              <a:t>BloodHound</a:t>
            </a:r>
            <a:r>
              <a:rPr lang="es-ES" dirty="0">
                <a:solidFill>
                  <a:srgbClr val="575756"/>
                </a:solidFill>
                <a:ea typeface="+mn-lt"/>
                <a:cs typeface="+mn-lt"/>
              </a:rPr>
              <a:t> o </a:t>
            </a:r>
            <a:r>
              <a:rPr lang="es-ES" dirty="0" err="1">
                <a:solidFill>
                  <a:srgbClr val="575756"/>
                </a:solidFill>
                <a:ea typeface="+mn-lt"/>
                <a:cs typeface="+mn-lt"/>
              </a:rPr>
              <a:t>Invoke-ACLScanner</a:t>
            </a:r>
            <a:endParaRPr lang="es-ES" dirty="0">
              <a:solidFill>
                <a:srgbClr val="575756"/>
              </a:solidFill>
              <a:ea typeface="+mn-lt"/>
              <a:cs typeface="+mn-lt"/>
            </a:endParaRPr>
          </a:p>
          <a:p>
            <a:pPr marL="285750" indent="-285750">
              <a:buFont typeface="Arial" panose="020B0604020202020204" pitchFamily="34" charset="0"/>
              <a:buChar char="•"/>
            </a:pPr>
            <a:endParaRPr lang="es-ES" b="1" dirty="0">
              <a:solidFill>
                <a:srgbClr val="575756"/>
              </a:solidFill>
              <a:ea typeface="+mn-lt"/>
              <a:cs typeface="+mn-lt"/>
            </a:endParaRPr>
          </a:p>
          <a:p>
            <a:endParaRPr lang="es-ES" dirty="0"/>
          </a:p>
        </p:txBody>
      </p:sp>
      <p:pic>
        <p:nvPicPr>
          <p:cNvPr id="8" name="Imagen 7">
            <a:extLst>
              <a:ext uri="{FF2B5EF4-FFF2-40B4-BE49-F238E27FC236}">
                <a16:creationId xmlns:a16="http://schemas.microsoft.com/office/drawing/2014/main" id="{1CACD7EA-5E95-9B7D-3B26-A6022FAEEDE4}"/>
              </a:ext>
            </a:extLst>
          </p:cNvPr>
          <p:cNvPicPr>
            <a:picLocks noChangeAspect="1"/>
          </p:cNvPicPr>
          <p:nvPr/>
        </p:nvPicPr>
        <p:blipFill>
          <a:blip r:embed="rId3"/>
          <a:stretch>
            <a:fillRect/>
          </a:stretch>
        </p:blipFill>
        <p:spPr>
          <a:xfrm>
            <a:off x="5475249" y="1639888"/>
            <a:ext cx="6661131" cy="2605325"/>
          </a:xfrm>
          <a:prstGeom prst="rect">
            <a:avLst/>
          </a:prstGeom>
          <a:ln>
            <a:solidFill>
              <a:schemeClr val="bg1">
                <a:lumMod val="50000"/>
              </a:schemeClr>
            </a:solidFill>
          </a:ln>
        </p:spPr>
      </p:pic>
      <p:pic>
        <p:nvPicPr>
          <p:cNvPr id="9" name="Imagen 8">
            <a:extLst>
              <a:ext uri="{FF2B5EF4-FFF2-40B4-BE49-F238E27FC236}">
                <a16:creationId xmlns:a16="http://schemas.microsoft.com/office/drawing/2014/main" id="{AD4AE8D0-36FE-5923-1519-2CCC9DB5D7B9}"/>
              </a:ext>
            </a:extLst>
          </p:cNvPr>
          <p:cNvPicPr>
            <a:picLocks noChangeAspect="1"/>
          </p:cNvPicPr>
          <p:nvPr/>
        </p:nvPicPr>
        <p:blipFill rotWithShape="1">
          <a:blip r:embed="rId4"/>
          <a:srcRect l="2439" t="20280" r="7512" b="25581"/>
          <a:stretch/>
        </p:blipFill>
        <p:spPr>
          <a:xfrm>
            <a:off x="6292610" y="4387480"/>
            <a:ext cx="5026408" cy="1675471"/>
          </a:xfrm>
          <a:prstGeom prst="rect">
            <a:avLst/>
          </a:prstGeom>
          <a:ln>
            <a:solidFill>
              <a:schemeClr val="bg1">
                <a:lumMod val="50000"/>
              </a:schemeClr>
            </a:solidFill>
          </a:ln>
        </p:spPr>
      </p:pic>
    </p:spTree>
    <p:extLst>
      <p:ext uri="{BB962C8B-B14F-4D97-AF65-F5344CB8AC3E}">
        <p14:creationId xmlns:p14="http://schemas.microsoft.com/office/powerpoint/2010/main" val="4677186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2F78FEFE-2742-08BF-B3F3-DE5136B2B09B}"/>
              </a:ext>
            </a:extLst>
          </p:cNvPr>
          <p:cNvSpPr>
            <a:spLocks noGrp="1"/>
          </p:cNvSpPr>
          <p:nvPr>
            <p:ph type="body" sz="quarter" idx="13"/>
          </p:nvPr>
        </p:nvSpPr>
        <p:spPr/>
        <p:txBody>
          <a:bodyPr/>
          <a:lstStyle/>
          <a:p>
            <a:r>
              <a:rPr lang="es-ES" dirty="0"/>
              <a:t>Abuso de </a:t>
            </a:r>
            <a:r>
              <a:rPr lang="es-ES" dirty="0" err="1"/>
              <a:t>GPOs</a:t>
            </a:r>
            <a:endParaRPr lang="es-ES" dirty="0"/>
          </a:p>
        </p:txBody>
      </p:sp>
      <p:sp>
        <p:nvSpPr>
          <p:cNvPr id="2" name="Marcador de número de diapositiva 1">
            <a:extLst>
              <a:ext uri="{FF2B5EF4-FFF2-40B4-BE49-F238E27FC236}">
                <a16:creationId xmlns:a16="http://schemas.microsoft.com/office/drawing/2014/main" id="{0CC20DDE-8A5E-DAC7-3B4B-B43A25CE637F}"/>
              </a:ext>
            </a:extLst>
          </p:cNvPr>
          <p:cNvSpPr>
            <a:spLocks noGrp="1"/>
          </p:cNvSpPr>
          <p:nvPr>
            <p:ph type="sldNum" sz="quarter" idx="12"/>
          </p:nvPr>
        </p:nvSpPr>
        <p:spPr/>
        <p:txBody>
          <a:bodyPr/>
          <a:lstStyle/>
          <a:p>
            <a:fld id="{3C1362AD-25E3-4472-B47A-68C0FD1E1CD8}" type="slidenum">
              <a:rPr lang="es-ES" smtClean="0"/>
              <a:t>23</a:t>
            </a:fld>
            <a:endParaRPr lang="es-ES"/>
          </a:p>
        </p:txBody>
      </p:sp>
      <p:sp>
        <p:nvSpPr>
          <p:cNvPr id="3" name="Marcador de pie de página 1">
            <a:extLst>
              <a:ext uri="{FF2B5EF4-FFF2-40B4-BE49-F238E27FC236}">
                <a16:creationId xmlns:a16="http://schemas.microsoft.com/office/drawing/2014/main" id="{52A449F0-393D-0D01-70E0-2F7EA538AB61}"/>
              </a:ext>
            </a:extLst>
          </p:cNvPr>
          <p:cNvSpPr>
            <a:spLocks noGrp="1"/>
          </p:cNvSpPr>
          <p:nvPr>
            <p:ph type="ftr" sz="quarter" idx="11"/>
          </p:nvPr>
        </p:nvSpPr>
        <p:spPr>
          <a:xfrm>
            <a:off x="4038600" y="6365732"/>
            <a:ext cx="4114800" cy="365125"/>
          </a:xfrm>
        </p:spPr>
        <p:txBody>
          <a:bodyPr/>
          <a:lstStyle/>
          <a:p>
            <a:r>
              <a:rPr lang="es-ES" dirty="0">
                <a:ea typeface="+mn-lt"/>
                <a:cs typeface="+mn-lt"/>
              </a:rPr>
              <a:t> </a:t>
            </a:r>
            <a:r>
              <a:rPr lang="es-ES" dirty="0">
                <a:latin typeface="Barlow Semi Condensed Light"/>
              </a:rPr>
              <a:t>www.zerolynx.com  - NcN22k</a:t>
            </a:r>
            <a:endParaRPr lang="es-ES" dirty="0"/>
          </a:p>
        </p:txBody>
      </p:sp>
      <p:sp>
        <p:nvSpPr>
          <p:cNvPr id="4" name="Marcador de texto 5">
            <a:extLst>
              <a:ext uri="{FF2B5EF4-FFF2-40B4-BE49-F238E27FC236}">
                <a16:creationId xmlns:a16="http://schemas.microsoft.com/office/drawing/2014/main" id="{0C40C600-7999-5AB6-92E7-A84E8B9B746F}"/>
              </a:ext>
            </a:extLst>
          </p:cNvPr>
          <p:cNvSpPr txBox="1">
            <a:spLocks/>
          </p:cNvSpPr>
          <p:nvPr/>
        </p:nvSpPr>
        <p:spPr>
          <a:xfrm>
            <a:off x="573087" y="1639888"/>
            <a:ext cx="5102884" cy="444976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ea typeface="+mn-lt"/>
                <a:cs typeface="+mn-lt"/>
              </a:rPr>
              <a:t>Consideraciones</a:t>
            </a:r>
          </a:p>
          <a:p>
            <a:pPr marL="285750" indent="-285750">
              <a:buFont typeface="Arial" panose="020B0604020202020204" pitchFamily="34" charset="0"/>
              <a:buChar char="•"/>
            </a:pPr>
            <a:r>
              <a:rPr lang="es-ES" dirty="0">
                <a:solidFill>
                  <a:srgbClr val="575756"/>
                </a:solidFill>
                <a:ea typeface="+mn-lt"/>
                <a:cs typeface="+mn-lt"/>
              </a:rPr>
              <a:t>Son políticas que se aplican a </a:t>
            </a:r>
            <a:r>
              <a:rPr lang="es-ES" dirty="0" err="1">
                <a:solidFill>
                  <a:srgbClr val="575756"/>
                </a:solidFill>
                <a:ea typeface="+mn-lt"/>
                <a:cs typeface="+mn-lt"/>
              </a:rPr>
              <a:t>OUs</a:t>
            </a:r>
            <a:r>
              <a:rPr lang="es-ES" dirty="0">
                <a:solidFill>
                  <a:srgbClr val="575756"/>
                </a:solidFill>
                <a:ea typeface="+mn-lt"/>
                <a:cs typeface="+mn-lt"/>
              </a:rPr>
              <a:t> a lo largo del entorno. </a:t>
            </a:r>
          </a:p>
          <a:p>
            <a:pPr marL="285750" indent="-285750">
              <a:buFont typeface="Arial" panose="020B0604020202020204" pitchFamily="34" charset="0"/>
              <a:buChar char="•"/>
            </a:pPr>
            <a:r>
              <a:rPr lang="es-ES" dirty="0">
                <a:solidFill>
                  <a:srgbClr val="575756"/>
                </a:solidFill>
                <a:ea typeface="+mn-lt"/>
                <a:cs typeface="+mn-lt"/>
              </a:rPr>
              <a:t>Por defecto, solo los </a:t>
            </a:r>
            <a:r>
              <a:rPr lang="es-ES" dirty="0" err="1">
                <a:solidFill>
                  <a:srgbClr val="575756"/>
                </a:solidFill>
                <a:ea typeface="+mn-lt"/>
                <a:cs typeface="+mn-lt"/>
              </a:rPr>
              <a:t>Domain</a:t>
            </a:r>
            <a:r>
              <a:rPr lang="es-ES" dirty="0">
                <a:solidFill>
                  <a:srgbClr val="575756"/>
                </a:solidFill>
                <a:ea typeface="+mn-lt"/>
                <a:cs typeface="+mn-lt"/>
              </a:rPr>
              <a:t>/Enterprise </a:t>
            </a:r>
            <a:r>
              <a:rPr lang="es-ES" dirty="0" err="1">
                <a:solidFill>
                  <a:srgbClr val="575756"/>
                </a:solidFill>
                <a:ea typeface="+mn-lt"/>
                <a:cs typeface="+mn-lt"/>
              </a:rPr>
              <a:t>Admins</a:t>
            </a:r>
            <a:r>
              <a:rPr lang="es-ES" dirty="0">
                <a:solidFill>
                  <a:srgbClr val="575756"/>
                </a:solidFill>
                <a:ea typeface="+mn-lt"/>
                <a:cs typeface="+mn-lt"/>
              </a:rPr>
              <a:t> tienen permisos para crear y editar </a:t>
            </a:r>
            <a:r>
              <a:rPr lang="es-ES" dirty="0" err="1">
                <a:solidFill>
                  <a:srgbClr val="575756"/>
                </a:solidFill>
                <a:ea typeface="+mn-lt"/>
                <a:cs typeface="+mn-lt"/>
              </a:rPr>
              <a:t>GPOs</a:t>
            </a:r>
            <a:r>
              <a:rPr lang="es-ES" dirty="0">
                <a:solidFill>
                  <a:srgbClr val="575756"/>
                </a:solidFill>
                <a:ea typeface="+mn-lt"/>
                <a:cs typeface="+mn-lt"/>
              </a:rPr>
              <a:t>.</a:t>
            </a:r>
          </a:p>
          <a:p>
            <a:pPr marL="285750" indent="-285750">
              <a:buFont typeface="Arial" panose="020B0604020202020204" pitchFamily="34" charset="0"/>
              <a:buChar char="•"/>
            </a:pPr>
            <a:r>
              <a:rPr lang="es-ES" dirty="0">
                <a:solidFill>
                  <a:srgbClr val="575756"/>
                </a:solidFill>
                <a:ea typeface="+mn-lt"/>
                <a:cs typeface="+mn-lt"/>
              </a:rPr>
              <a:t>Normalmente, su gestión, suele estar delegada a grupos de administradores o usuarios con privilegios del dominio.</a:t>
            </a:r>
          </a:p>
          <a:p>
            <a:pPr marL="285750" indent="-285750">
              <a:buFont typeface="Arial" panose="020B0604020202020204" pitchFamily="34" charset="0"/>
              <a:buChar char="•"/>
            </a:pPr>
            <a:r>
              <a:rPr lang="es-ES" dirty="0">
                <a:solidFill>
                  <a:srgbClr val="575756"/>
                </a:solidFill>
                <a:ea typeface="+mn-lt"/>
                <a:cs typeface="+mn-lt"/>
              </a:rPr>
              <a:t>Una mala gestión de estos permisos puede desembocar en usuarios con privilegios sobre ciertas (o todas) las </a:t>
            </a:r>
            <a:r>
              <a:rPr lang="es-ES" dirty="0" err="1">
                <a:solidFill>
                  <a:srgbClr val="575756"/>
                </a:solidFill>
                <a:ea typeface="+mn-lt"/>
                <a:cs typeface="+mn-lt"/>
              </a:rPr>
              <a:t>GPOs</a:t>
            </a:r>
            <a:r>
              <a:rPr lang="es-ES" dirty="0">
                <a:solidFill>
                  <a:srgbClr val="575756"/>
                </a:solidFill>
                <a:ea typeface="+mn-lt"/>
                <a:cs typeface="+mn-lt"/>
              </a:rPr>
              <a:t> de un entorno.</a:t>
            </a:r>
          </a:p>
          <a:p>
            <a:r>
              <a:rPr lang="es-ES" b="1" dirty="0">
                <a:solidFill>
                  <a:srgbClr val="575756"/>
                </a:solidFill>
                <a:ea typeface="+mn-lt"/>
                <a:cs typeface="+mn-lt"/>
              </a:rPr>
              <a:t>Recomendaciones</a:t>
            </a:r>
          </a:p>
          <a:p>
            <a:pPr marL="285750" indent="-285750">
              <a:buFont typeface="Arial" panose="020B0604020202020204" pitchFamily="34" charset="0"/>
              <a:buChar char="•"/>
            </a:pPr>
            <a:r>
              <a:rPr lang="es-ES" dirty="0">
                <a:solidFill>
                  <a:srgbClr val="575756"/>
                </a:solidFill>
                <a:ea typeface="+mn-lt"/>
                <a:cs typeface="+mn-lt"/>
              </a:rPr>
              <a:t>Revisar los grupos con privilegios para gestionar las </a:t>
            </a:r>
            <a:r>
              <a:rPr lang="es-ES" dirty="0" err="1">
                <a:solidFill>
                  <a:srgbClr val="575756"/>
                </a:solidFill>
                <a:ea typeface="+mn-lt"/>
                <a:cs typeface="+mn-lt"/>
              </a:rPr>
              <a:t>GPOs</a:t>
            </a:r>
            <a:r>
              <a:rPr lang="es-ES" dirty="0">
                <a:solidFill>
                  <a:srgbClr val="575756"/>
                </a:solidFill>
                <a:ea typeface="+mn-lt"/>
                <a:cs typeface="+mn-lt"/>
              </a:rPr>
              <a:t>.</a:t>
            </a:r>
          </a:p>
          <a:p>
            <a:pPr marL="285750" indent="-285750">
              <a:buFont typeface="Arial" panose="020B0604020202020204" pitchFamily="34" charset="0"/>
              <a:buChar char="•"/>
            </a:pPr>
            <a:r>
              <a:rPr lang="es-ES" dirty="0">
                <a:solidFill>
                  <a:srgbClr val="575756"/>
                </a:solidFill>
                <a:ea typeface="+mn-lt"/>
                <a:cs typeface="+mn-lt"/>
              </a:rPr>
              <a:t>Revisar la herencia de permisos de dichos grupos.</a:t>
            </a:r>
          </a:p>
          <a:p>
            <a:pPr marL="285750" indent="-285750">
              <a:buFont typeface="Arial" panose="020B0604020202020204" pitchFamily="34" charset="0"/>
              <a:buChar char="•"/>
            </a:pPr>
            <a:r>
              <a:rPr lang="es-ES" dirty="0">
                <a:solidFill>
                  <a:srgbClr val="575756"/>
                </a:solidFill>
                <a:ea typeface="+mn-lt"/>
                <a:cs typeface="+mn-lt"/>
              </a:rPr>
              <a:t>Monitorizar intentos de alteración de </a:t>
            </a:r>
            <a:r>
              <a:rPr lang="es-ES" dirty="0" err="1">
                <a:solidFill>
                  <a:srgbClr val="575756"/>
                </a:solidFill>
                <a:ea typeface="+mn-lt"/>
                <a:cs typeface="+mn-lt"/>
              </a:rPr>
              <a:t>GPOs</a:t>
            </a:r>
            <a:r>
              <a:rPr lang="es-ES" dirty="0">
                <a:solidFill>
                  <a:srgbClr val="575756"/>
                </a:solidFill>
                <a:ea typeface="+mn-lt"/>
                <a:cs typeface="+mn-lt"/>
              </a:rPr>
              <a:t> existentes.</a:t>
            </a:r>
          </a:p>
          <a:p>
            <a:pPr marL="285750" indent="-285750">
              <a:buFont typeface="Arial" panose="020B0604020202020204" pitchFamily="34" charset="0"/>
              <a:buChar char="•"/>
            </a:pPr>
            <a:r>
              <a:rPr lang="es-ES" dirty="0">
                <a:solidFill>
                  <a:srgbClr val="575756"/>
                </a:solidFill>
                <a:ea typeface="+mn-lt"/>
                <a:cs typeface="+mn-lt"/>
              </a:rPr>
              <a:t>Monitorizar intentos de creación de </a:t>
            </a:r>
            <a:r>
              <a:rPr lang="es-ES" dirty="0" err="1">
                <a:solidFill>
                  <a:srgbClr val="575756"/>
                </a:solidFill>
                <a:ea typeface="+mn-lt"/>
                <a:cs typeface="+mn-lt"/>
              </a:rPr>
              <a:t>GPOs</a:t>
            </a:r>
            <a:r>
              <a:rPr lang="es-ES" dirty="0">
                <a:solidFill>
                  <a:srgbClr val="575756"/>
                </a:solidFill>
                <a:ea typeface="+mn-lt"/>
                <a:cs typeface="+mn-lt"/>
              </a:rPr>
              <a:t>. </a:t>
            </a:r>
          </a:p>
          <a:p>
            <a:pPr marL="285750" indent="-285750">
              <a:buFont typeface="Arial" panose="020B0604020202020204" pitchFamily="34" charset="0"/>
              <a:buChar char="•"/>
            </a:pPr>
            <a:endParaRPr lang="es-ES" b="1" dirty="0">
              <a:solidFill>
                <a:srgbClr val="575756"/>
              </a:solidFill>
              <a:ea typeface="+mn-lt"/>
              <a:cs typeface="+mn-lt"/>
            </a:endParaRPr>
          </a:p>
          <a:p>
            <a:endParaRPr lang="es-ES" dirty="0"/>
          </a:p>
        </p:txBody>
      </p:sp>
      <p:pic>
        <p:nvPicPr>
          <p:cNvPr id="12" name="Imagen 11">
            <a:extLst>
              <a:ext uri="{FF2B5EF4-FFF2-40B4-BE49-F238E27FC236}">
                <a16:creationId xmlns:a16="http://schemas.microsoft.com/office/drawing/2014/main" id="{84937828-2671-B6F9-3762-04500A7FD26E}"/>
              </a:ext>
            </a:extLst>
          </p:cNvPr>
          <p:cNvPicPr>
            <a:picLocks noChangeAspect="1"/>
          </p:cNvPicPr>
          <p:nvPr/>
        </p:nvPicPr>
        <p:blipFill>
          <a:blip r:embed="rId2"/>
          <a:stretch>
            <a:fillRect/>
          </a:stretch>
        </p:blipFill>
        <p:spPr>
          <a:xfrm>
            <a:off x="6096000" y="2240177"/>
            <a:ext cx="5627096" cy="2377646"/>
          </a:xfrm>
          <a:prstGeom prst="rect">
            <a:avLst/>
          </a:prstGeom>
        </p:spPr>
      </p:pic>
    </p:spTree>
    <p:extLst>
      <p:ext uri="{BB962C8B-B14F-4D97-AF65-F5344CB8AC3E}">
        <p14:creationId xmlns:p14="http://schemas.microsoft.com/office/powerpoint/2010/main" val="13477452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2F78FEFE-2742-08BF-B3F3-DE5136B2B09B}"/>
              </a:ext>
            </a:extLst>
          </p:cNvPr>
          <p:cNvSpPr>
            <a:spLocks noGrp="1"/>
          </p:cNvSpPr>
          <p:nvPr>
            <p:ph type="body" sz="quarter" idx="13"/>
          </p:nvPr>
        </p:nvSpPr>
        <p:spPr/>
        <p:txBody>
          <a:bodyPr/>
          <a:lstStyle/>
          <a:p>
            <a:r>
              <a:rPr lang="es-ES" dirty="0"/>
              <a:t>Abuso de LAPS</a:t>
            </a:r>
          </a:p>
        </p:txBody>
      </p:sp>
      <p:sp>
        <p:nvSpPr>
          <p:cNvPr id="2" name="Marcador de número de diapositiva 1">
            <a:extLst>
              <a:ext uri="{FF2B5EF4-FFF2-40B4-BE49-F238E27FC236}">
                <a16:creationId xmlns:a16="http://schemas.microsoft.com/office/drawing/2014/main" id="{0CC20DDE-8A5E-DAC7-3B4B-B43A25CE637F}"/>
              </a:ext>
            </a:extLst>
          </p:cNvPr>
          <p:cNvSpPr>
            <a:spLocks noGrp="1"/>
          </p:cNvSpPr>
          <p:nvPr>
            <p:ph type="sldNum" sz="quarter" idx="12"/>
          </p:nvPr>
        </p:nvSpPr>
        <p:spPr/>
        <p:txBody>
          <a:bodyPr/>
          <a:lstStyle/>
          <a:p>
            <a:fld id="{3C1362AD-25E3-4472-B47A-68C0FD1E1CD8}" type="slidenum">
              <a:rPr lang="es-ES" smtClean="0"/>
              <a:t>24</a:t>
            </a:fld>
            <a:endParaRPr lang="es-ES"/>
          </a:p>
        </p:txBody>
      </p:sp>
      <p:sp>
        <p:nvSpPr>
          <p:cNvPr id="3" name="Marcador de pie de página 1">
            <a:extLst>
              <a:ext uri="{FF2B5EF4-FFF2-40B4-BE49-F238E27FC236}">
                <a16:creationId xmlns:a16="http://schemas.microsoft.com/office/drawing/2014/main" id="{30299591-EBD9-E1CC-75C6-BD58062215E8}"/>
              </a:ext>
            </a:extLst>
          </p:cNvPr>
          <p:cNvSpPr>
            <a:spLocks noGrp="1"/>
          </p:cNvSpPr>
          <p:nvPr>
            <p:ph type="ftr" sz="quarter" idx="11"/>
          </p:nvPr>
        </p:nvSpPr>
        <p:spPr>
          <a:xfrm>
            <a:off x="4038600" y="6365732"/>
            <a:ext cx="4114800" cy="365125"/>
          </a:xfrm>
        </p:spPr>
        <p:txBody>
          <a:bodyPr/>
          <a:lstStyle/>
          <a:p>
            <a:r>
              <a:rPr lang="es-ES" dirty="0">
                <a:ea typeface="+mn-lt"/>
                <a:cs typeface="+mn-lt"/>
              </a:rPr>
              <a:t> </a:t>
            </a:r>
            <a:r>
              <a:rPr lang="es-ES" dirty="0">
                <a:latin typeface="Barlow Semi Condensed Light"/>
              </a:rPr>
              <a:t>www.zerolynx.com - NcN22k </a:t>
            </a:r>
            <a:endParaRPr lang="es-ES" dirty="0"/>
          </a:p>
        </p:txBody>
      </p:sp>
      <p:sp>
        <p:nvSpPr>
          <p:cNvPr id="4" name="Marcador de texto 5">
            <a:extLst>
              <a:ext uri="{FF2B5EF4-FFF2-40B4-BE49-F238E27FC236}">
                <a16:creationId xmlns:a16="http://schemas.microsoft.com/office/drawing/2014/main" id="{419A03A4-EAB1-053A-E0FE-6AD65CE8213D}"/>
              </a:ext>
            </a:extLst>
          </p:cNvPr>
          <p:cNvSpPr txBox="1">
            <a:spLocks/>
          </p:cNvSpPr>
          <p:nvPr/>
        </p:nvSpPr>
        <p:spPr>
          <a:xfrm>
            <a:off x="573087" y="1639888"/>
            <a:ext cx="5102884" cy="444976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ea typeface="+mn-lt"/>
                <a:cs typeface="+mn-lt"/>
              </a:rPr>
              <a:t>Consideraciones</a:t>
            </a:r>
          </a:p>
          <a:p>
            <a:pPr marL="285750" indent="-285750">
              <a:buFont typeface="Arial" panose="020B0604020202020204" pitchFamily="34" charset="0"/>
              <a:buChar char="•"/>
            </a:pPr>
            <a:r>
              <a:rPr lang="es-ES" dirty="0">
                <a:solidFill>
                  <a:srgbClr val="575756"/>
                </a:solidFill>
                <a:ea typeface="+mn-lt"/>
                <a:cs typeface="+mn-lt"/>
              </a:rPr>
              <a:t>LAPS permite gestionar de una manera única y centralizada los permisos locales de administrador de cualquier equipo de un Directorio Activo.</a:t>
            </a:r>
          </a:p>
          <a:p>
            <a:pPr marL="285750" indent="-285750">
              <a:buFont typeface="Arial" panose="020B0604020202020204" pitchFamily="34" charset="0"/>
              <a:buChar char="•"/>
            </a:pPr>
            <a:r>
              <a:rPr lang="es-ES" dirty="0">
                <a:solidFill>
                  <a:srgbClr val="575756"/>
                </a:solidFill>
                <a:ea typeface="+mn-lt"/>
                <a:cs typeface="+mn-lt"/>
              </a:rPr>
              <a:t>Permite tener una contraseña compleja que rota cada cierto tiempo de manera automática.</a:t>
            </a:r>
          </a:p>
          <a:p>
            <a:pPr marL="285750" indent="-285750">
              <a:buFont typeface="Arial" panose="020B0604020202020204" pitchFamily="34" charset="0"/>
              <a:buChar char="•"/>
            </a:pPr>
            <a:r>
              <a:rPr lang="es-ES" dirty="0">
                <a:solidFill>
                  <a:srgbClr val="575756"/>
                </a:solidFill>
                <a:ea typeface="+mn-lt"/>
                <a:cs typeface="+mn-lt"/>
              </a:rPr>
              <a:t>Dicha contraseña es accesible solo por los </a:t>
            </a:r>
            <a:r>
              <a:rPr lang="es-ES" dirty="0" err="1">
                <a:solidFill>
                  <a:srgbClr val="575756"/>
                </a:solidFill>
                <a:ea typeface="+mn-lt"/>
                <a:cs typeface="+mn-lt"/>
              </a:rPr>
              <a:t>Domain</a:t>
            </a:r>
            <a:r>
              <a:rPr lang="es-ES" dirty="0">
                <a:solidFill>
                  <a:srgbClr val="575756"/>
                </a:solidFill>
                <a:ea typeface="+mn-lt"/>
                <a:cs typeface="+mn-lt"/>
              </a:rPr>
              <a:t> </a:t>
            </a:r>
            <a:r>
              <a:rPr lang="es-ES" dirty="0" err="1">
                <a:solidFill>
                  <a:srgbClr val="575756"/>
                </a:solidFill>
                <a:ea typeface="+mn-lt"/>
                <a:cs typeface="+mn-lt"/>
              </a:rPr>
              <a:t>Admins</a:t>
            </a:r>
            <a:r>
              <a:rPr lang="es-ES" dirty="0">
                <a:solidFill>
                  <a:srgbClr val="575756"/>
                </a:solidFill>
                <a:ea typeface="+mn-lt"/>
                <a:cs typeface="+mn-lt"/>
              </a:rPr>
              <a:t>.</a:t>
            </a:r>
          </a:p>
          <a:p>
            <a:pPr marL="285750" indent="-285750">
              <a:buFont typeface="Arial" panose="020B0604020202020204" pitchFamily="34" charset="0"/>
              <a:buChar char="•"/>
            </a:pPr>
            <a:r>
              <a:rPr lang="es-ES" dirty="0">
                <a:solidFill>
                  <a:srgbClr val="575756"/>
                </a:solidFill>
                <a:ea typeface="+mn-lt"/>
                <a:cs typeface="+mn-lt"/>
              </a:rPr>
              <a:t>Normalmente, la gestión de LAPS suele delegarse a otros grupos/usuarios del dominio. El compromiso de estos objetos compromete todos los equipos del dominio.</a:t>
            </a:r>
          </a:p>
          <a:p>
            <a:r>
              <a:rPr lang="es-ES" b="1" dirty="0">
                <a:solidFill>
                  <a:srgbClr val="575756"/>
                </a:solidFill>
                <a:ea typeface="+mn-lt"/>
                <a:cs typeface="+mn-lt"/>
              </a:rPr>
              <a:t>Recomendaciones</a:t>
            </a:r>
          </a:p>
          <a:p>
            <a:pPr marL="285750" indent="-285750">
              <a:buFont typeface="Arial" panose="020B0604020202020204" pitchFamily="34" charset="0"/>
              <a:buChar char="•"/>
            </a:pPr>
            <a:r>
              <a:rPr lang="es-ES" dirty="0">
                <a:solidFill>
                  <a:srgbClr val="575756"/>
                </a:solidFill>
                <a:ea typeface="+mn-lt"/>
                <a:cs typeface="+mn-lt"/>
              </a:rPr>
              <a:t>Revisar qué grupos y qué usuarios tienen permisos para leer el atributo ms-</a:t>
            </a:r>
            <a:r>
              <a:rPr lang="es-ES" dirty="0" err="1">
                <a:solidFill>
                  <a:srgbClr val="575756"/>
                </a:solidFill>
                <a:ea typeface="+mn-lt"/>
                <a:cs typeface="+mn-lt"/>
              </a:rPr>
              <a:t>Mcs</a:t>
            </a:r>
            <a:r>
              <a:rPr lang="es-ES" dirty="0">
                <a:solidFill>
                  <a:srgbClr val="575756"/>
                </a:solidFill>
                <a:ea typeface="+mn-lt"/>
                <a:cs typeface="+mn-lt"/>
              </a:rPr>
              <a:t>-</a:t>
            </a:r>
            <a:r>
              <a:rPr lang="es-ES" dirty="0" err="1">
                <a:solidFill>
                  <a:srgbClr val="575756"/>
                </a:solidFill>
                <a:ea typeface="+mn-lt"/>
                <a:cs typeface="+mn-lt"/>
              </a:rPr>
              <a:t>AdmPwd</a:t>
            </a:r>
            <a:r>
              <a:rPr lang="es-ES" dirty="0">
                <a:solidFill>
                  <a:srgbClr val="575756"/>
                </a:solidFill>
                <a:ea typeface="+mn-lt"/>
                <a:cs typeface="+mn-lt"/>
              </a:rPr>
              <a:t>.</a:t>
            </a:r>
          </a:p>
          <a:p>
            <a:pPr marL="285750" indent="-285750">
              <a:buFont typeface="Arial" panose="020B0604020202020204" pitchFamily="34" charset="0"/>
              <a:buChar char="•"/>
            </a:pPr>
            <a:r>
              <a:rPr lang="es-ES" dirty="0">
                <a:solidFill>
                  <a:srgbClr val="575756"/>
                </a:solidFill>
                <a:ea typeface="+mn-lt"/>
                <a:cs typeface="+mn-lt"/>
              </a:rPr>
              <a:t>Limitar la delegación de permisos críticos a la menor cantidad de usuarios/grupos de Directorio Activo.</a:t>
            </a:r>
          </a:p>
          <a:p>
            <a:endParaRPr lang="es-ES" dirty="0"/>
          </a:p>
        </p:txBody>
      </p:sp>
      <p:pic>
        <p:nvPicPr>
          <p:cNvPr id="8" name="Imagen 7" descr="Interfaz de usuario gráfica, Texto, Aplicación, Correo electrónico&#10;&#10;Descripción generada automáticamente">
            <a:extLst>
              <a:ext uri="{FF2B5EF4-FFF2-40B4-BE49-F238E27FC236}">
                <a16:creationId xmlns:a16="http://schemas.microsoft.com/office/drawing/2014/main" id="{17963394-B7E2-9E69-F989-7D15BC7545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1409" y="3677253"/>
            <a:ext cx="3940098" cy="2500120"/>
          </a:xfrm>
          <a:prstGeom prst="rect">
            <a:avLst/>
          </a:prstGeom>
          <a:ln>
            <a:solidFill>
              <a:schemeClr val="bg1">
                <a:lumMod val="50000"/>
              </a:schemeClr>
            </a:solidFill>
          </a:ln>
        </p:spPr>
      </p:pic>
      <p:sp>
        <p:nvSpPr>
          <p:cNvPr id="9" name="CuadroTexto 8">
            <a:extLst>
              <a:ext uri="{FF2B5EF4-FFF2-40B4-BE49-F238E27FC236}">
                <a16:creationId xmlns:a16="http://schemas.microsoft.com/office/drawing/2014/main" id="{2B029B99-2D80-9EF9-441A-ADC01AEF0B7E}"/>
              </a:ext>
            </a:extLst>
          </p:cNvPr>
          <p:cNvSpPr txBox="1"/>
          <p:nvPr/>
        </p:nvSpPr>
        <p:spPr>
          <a:xfrm>
            <a:off x="8223481" y="5950520"/>
            <a:ext cx="1811605" cy="572808"/>
          </a:xfrm>
          <a:prstGeom prst="rect">
            <a:avLst/>
          </a:prstGeom>
        </p:spPr>
        <p:txBody>
          <a:bodyPr vert="horz" wrap="none" lIns="91440" tIns="45720" rIns="91440" bIns="45720" rtlCol="0">
            <a:normAutofit lnSpcReduction="10000"/>
          </a:bodyPr>
          <a:lstStyle/>
          <a:p>
            <a:pPr algn="l"/>
            <a:r>
              <a:rPr lang="es-ES" sz="1050" dirty="0">
                <a:solidFill>
                  <a:srgbClr val="575756"/>
                </a:solidFill>
                <a:ea typeface="+mn-lt"/>
                <a:cs typeface="+mn-lt"/>
              </a:rPr>
              <a:t>Fuente: https://adsecurity.org/?p=3164/</a:t>
            </a:r>
            <a:r>
              <a:rPr lang="es-ES" sz="3200" b="1" dirty="0">
                <a:solidFill>
                  <a:schemeClr val="accent5"/>
                </a:solidFill>
                <a:latin typeface="Barlow Semi Condensed" panose="00000506000000000000" pitchFamily="2" charset="0"/>
              </a:rPr>
              <a:t> </a:t>
            </a:r>
          </a:p>
        </p:txBody>
      </p:sp>
      <p:pic>
        <p:nvPicPr>
          <p:cNvPr id="10" name="Imagen 9">
            <a:extLst>
              <a:ext uri="{FF2B5EF4-FFF2-40B4-BE49-F238E27FC236}">
                <a16:creationId xmlns:a16="http://schemas.microsoft.com/office/drawing/2014/main" id="{AB76F19B-7207-6AD9-5C1D-4F00ADDE487E}"/>
              </a:ext>
            </a:extLst>
          </p:cNvPr>
          <p:cNvPicPr>
            <a:picLocks noChangeAspect="1"/>
          </p:cNvPicPr>
          <p:nvPr/>
        </p:nvPicPr>
        <p:blipFill rotWithShape="1">
          <a:blip r:embed="rId3"/>
          <a:srcRect l="330" b="31315"/>
          <a:stretch/>
        </p:blipFill>
        <p:spPr>
          <a:xfrm>
            <a:off x="5898994" y="1652828"/>
            <a:ext cx="6046527" cy="1847676"/>
          </a:xfrm>
          <a:prstGeom prst="rect">
            <a:avLst/>
          </a:prstGeom>
          <a:ln>
            <a:solidFill>
              <a:schemeClr val="bg1">
                <a:lumMod val="50000"/>
              </a:schemeClr>
            </a:solidFill>
          </a:ln>
        </p:spPr>
      </p:pic>
    </p:spTree>
    <p:extLst>
      <p:ext uri="{BB962C8B-B14F-4D97-AF65-F5344CB8AC3E}">
        <p14:creationId xmlns:p14="http://schemas.microsoft.com/office/powerpoint/2010/main" val="16842033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CC20DDE-8A5E-DAC7-3B4B-B43A25CE637F}"/>
              </a:ext>
            </a:extLst>
          </p:cNvPr>
          <p:cNvSpPr>
            <a:spLocks noGrp="1"/>
          </p:cNvSpPr>
          <p:nvPr>
            <p:ph type="sldNum" sz="quarter" idx="12"/>
          </p:nvPr>
        </p:nvSpPr>
        <p:spPr/>
        <p:txBody>
          <a:bodyPr/>
          <a:lstStyle/>
          <a:p>
            <a:fld id="{3C1362AD-25E3-4472-B47A-68C0FD1E1CD8}" type="slidenum">
              <a:rPr lang="es-ES" smtClean="0"/>
              <a:t>25</a:t>
            </a:fld>
            <a:endParaRPr lang="es-ES"/>
          </a:p>
        </p:txBody>
      </p:sp>
      <p:sp>
        <p:nvSpPr>
          <p:cNvPr id="5" name="Marcador de texto 4">
            <a:extLst>
              <a:ext uri="{FF2B5EF4-FFF2-40B4-BE49-F238E27FC236}">
                <a16:creationId xmlns:a16="http://schemas.microsoft.com/office/drawing/2014/main" id="{18732CEE-0FE6-15D1-F304-B0F42F23ADD5}"/>
              </a:ext>
            </a:extLst>
          </p:cNvPr>
          <p:cNvSpPr>
            <a:spLocks noGrp="1"/>
          </p:cNvSpPr>
          <p:nvPr>
            <p:ph type="body" sz="quarter" idx="13"/>
          </p:nvPr>
        </p:nvSpPr>
        <p:spPr/>
        <p:txBody>
          <a:bodyPr/>
          <a:lstStyle/>
          <a:p>
            <a:r>
              <a:rPr lang="es-ES" dirty="0"/>
              <a:t>5</a:t>
            </a:r>
          </a:p>
        </p:txBody>
      </p:sp>
      <p:sp>
        <p:nvSpPr>
          <p:cNvPr id="6" name="Marcador de texto 5">
            <a:extLst>
              <a:ext uri="{FF2B5EF4-FFF2-40B4-BE49-F238E27FC236}">
                <a16:creationId xmlns:a16="http://schemas.microsoft.com/office/drawing/2014/main" id="{A30997C4-0DAA-1B7B-8339-D7751FA50A9A}"/>
              </a:ext>
            </a:extLst>
          </p:cNvPr>
          <p:cNvSpPr>
            <a:spLocks noGrp="1"/>
          </p:cNvSpPr>
          <p:nvPr>
            <p:ph type="body" sz="quarter" idx="14"/>
          </p:nvPr>
        </p:nvSpPr>
        <p:spPr/>
        <p:txBody>
          <a:bodyPr/>
          <a:lstStyle/>
          <a:p>
            <a:r>
              <a:rPr lang="es-ES" dirty="0"/>
              <a:t>Abusando de la confianza</a:t>
            </a:r>
          </a:p>
        </p:txBody>
      </p:sp>
    </p:spTree>
    <p:extLst>
      <p:ext uri="{BB962C8B-B14F-4D97-AF65-F5344CB8AC3E}">
        <p14:creationId xmlns:p14="http://schemas.microsoft.com/office/powerpoint/2010/main" val="436222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2F78FEFE-2742-08BF-B3F3-DE5136B2B09B}"/>
              </a:ext>
            </a:extLst>
          </p:cNvPr>
          <p:cNvSpPr>
            <a:spLocks noGrp="1"/>
          </p:cNvSpPr>
          <p:nvPr>
            <p:ph type="body" sz="quarter" idx="13"/>
          </p:nvPr>
        </p:nvSpPr>
        <p:spPr/>
        <p:txBody>
          <a:bodyPr/>
          <a:lstStyle/>
          <a:p>
            <a:r>
              <a:rPr lang="es-ES" dirty="0"/>
              <a:t>Saltos entre bosques</a:t>
            </a:r>
          </a:p>
        </p:txBody>
      </p:sp>
      <p:sp>
        <p:nvSpPr>
          <p:cNvPr id="2" name="Marcador de número de diapositiva 1">
            <a:extLst>
              <a:ext uri="{FF2B5EF4-FFF2-40B4-BE49-F238E27FC236}">
                <a16:creationId xmlns:a16="http://schemas.microsoft.com/office/drawing/2014/main" id="{0CC20DDE-8A5E-DAC7-3B4B-B43A25CE637F}"/>
              </a:ext>
            </a:extLst>
          </p:cNvPr>
          <p:cNvSpPr>
            <a:spLocks noGrp="1"/>
          </p:cNvSpPr>
          <p:nvPr>
            <p:ph type="sldNum" sz="quarter" idx="12"/>
          </p:nvPr>
        </p:nvSpPr>
        <p:spPr/>
        <p:txBody>
          <a:bodyPr/>
          <a:lstStyle/>
          <a:p>
            <a:fld id="{3C1362AD-25E3-4472-B47A-68C0FD1E1CD8}" type="slidenum">
              <a:rPr lang="es-ES" smtClean="0"/>
              <a:t>26</a:t>
            </a:fld>
            <a:endParaRPr lang="es-ES"/>
          </a:p>
        </p:txBody>
      </p:sp>
      <p:sp>
        <p:nvSpPr>
          <p:cNvPr id="3" name="Marcador de pie de página 1">
            <a:extLst>
              <a:ext uri="{FF2B5EF4-FFF2-40B4-BE49-F238E27FC236}">
                <a16:creationId xmlns:a16="http://schemas.microsoft.com/office/drawing/2014/main" id="{4076CF65-2554-D4D3-B68F-CAB69D69B1B5}"/>
              </a:ext>
            </a:extLst>
          </p:cNvPr>
          <p:cNvSpPr>
            <a:spLocks noGrp="1"/>
          </p:cNvSpPr>
          <p:nvPr>
            <p:ph type="ftr" sz="quarter" idx="11"/>
          </p:nvPr>
        </p:nvSpPr>
        <p:spPr>
          <a:xfrm>
            <a:off x="4038600" y="6365732"/>
            <a:ext cx="4114800" cy="365125"/>
          </a:xfrm>
        </p:spPr>
        <p:txBody>
          <a:bodyPr/>
          <a:lstStyle/>
          <a:p>
            <a:r>
              <a:rPr lang="es-ES" dirty="0">
                <a:ea typeface="+mn-lt"/>
                <a:cs typeface="+mn-lt"/>
              </a:rPr>
              <a:t> </a:t>
            </a:r>
            <a:r>
              <a:rPr lang="es-ES" dirty="0">
                <a:latin typeface="Barlow Semi Condensed Light"/>
              </a:rPr>
              <a:t>www.zerolynx.com - NcN22k </a:t>
            </a:r>
            <a:endParaRPr lang="es-ES" dirty="0"/>
          </a:p>
        </p:txBody>
      </p:sp>
      <p:sp>
        <p:nvSpPr>
          <p:cNvPr id="8" name="Marcador de texto 5">
            <a:extLst>
              <a:ext uri="{FF2B5EF4-FFF2-40B4-BE49-F238E27FC236}">
                <a16:creationId xmlns:a16="http://schemas.microsoft.com/office/drawing/2014/main" id="{21083910-4EB1-9894-9C0A-EBE028D0700B}"/>
              </a:ext>
            </a:extLst>
          </p:cNvPr>
          <p:cNvSpPr txBox="1">
            <a:spLocks/>
          </p:cNvSpPr>
          <p:nvPr/>
        </p:nvSpPr>
        <p:spPr>
          <a:xfrm>
            <a:off x="573087" y="1639888"/>
            <a:ext cx="5102884" cy="444976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ea typeface="+mn-lt"/>
                <a:cs typeface="+mn-lt"/>
              </a:rPr>
              <a:t>Consideraciones</a:t>
            </a:r>
          </a:p>
          <a:p>
            <a:pPr marL="285750" indent="-285750">
              <a:buFont typeface="Arial" panose="020B0604020202020204" pitchFamily="34" charset="0"/>
              <a:buChar char="•"/>
            </a:pPr>
            <a:r>
              <a:rPr lang="es-ES" dirty="0">
                <a:solidFill>
                  <a:srgbClr val="575756"/>
                </a:solidFill>
                <a:ea typeface="+mn-lt"/>
                <a:cs typeface="+mn-lt"/>
              </a:rPr>
              <a:t>Una confianza bidireccional entre bosques permite acceder a los recursos de un bosque desde el otro. </a:t>
            </a:r>
          </a:p>
          <a:p>
            <a:pPr marL="285750" indent="-285750">
              <a:buFont typeface="Arial" panose="020B0604020202020204" pitchFamily="34" charset="0"/>
              <a:buChar char="•"/>
            </a:pPr>
            <a:r>
              <a:rPr lang="es-ES" dirty="0">
                <a:solidFill>
                  <a:srgbClr val="575756"/>
                </a:solidFill>
                <a:ea typeface="+mn-lt"/>
                <a:cs typeface="+mn-lt"/>
              </a:rPr>
              <a:t>Esto implica que haya visibilidad entre ambos bosques.</a:t>
            </a:r>
          </a:p>
          <a:p>
            <a:pPr marL="285750" indent="-285750">
              <a:buFont typeface="Arial" panose="020B0604020202020204" pitchFamily="34" charset="0"/>
              <a:buChar char="•"/>
            </a:pPr>
            <a:r>
              <a:rPr lang="es-ES" dirty="0">
                <a:solidFill>
                  <a:srgbClr val="575756"/>
                </a:solidFill>
                <a:ea typeface="+mn-lt"/>
                <a:cs typeface="+mn-lt"/>
              </a:rPr>
              <a:t>El compromiso de uno de los bosques puede permitir el acceso a los recursos del otro bosque.</a:t>
            </a:r>
          </a:p>
          <a:p>
            <a:pPr marL="285750" indent="-285750">
              <a:buFont typeface="Arial" panose="020B0604020202020204" pitchFamily="34" charset="0"/>
              <a:buChar char="•"/>
            </a:pPr>
            <a:r>
              <a:rPr lang="es-ES" dirty="0">
                <a:solidFill>
                  <a:srgbClr val="575756"/>
                </a:solidFill>
                <a:ea typeface="+mn-lt"/>
                <a:cs typeface="+mn-lt"/>
              </a:rPr>
              <a:t>La presencia de recursos compartidos puede generar la aparición de mismos usuarios con misma contraseña en ambos bosques.</a:t>
            </a:r>
          </a:p>
          <a:p>
            <a:pPr marL="285750" indent="-285750">
              <a:buFont typeface="Arial" panose="020B0604020202020204" pitchFamily="34" charset="0"/>
              <a:buChar char="•"/>
            </a:pPr>
            <a:r>
              <a:rPr lang="es-ES" dirty="0">
                <a:solidFill>
                  <a:srgbClr val="575756"/>
                </a:solidFill>
                <a:ea typeface="+mn-lt"/>
                <a:cs typeface="+mn-lt"/>
              </a:rPr>
              <a:t>Se podría solicitar un </a:t>
            </a:r>
            <a:r>
              <a:rPr lang="es-ES" dirty="0" err="1">
                <a:solidFill>
                  <a:srgbClr val="575756"/>
                </a:solidFill>
                <a:ea typeface="+mn-lt"/>
                <a:cs typeface="+mn-lt"/>
              </a:rPr>
              <a:t>Inter-realm</a:t>
            </a:r>
            <a:r>
              <a:rPr lang="es-ES" dirty="0">
                <a:solidFill>
                  <a:srgbClr val="575756"/>
                </a:solidFill>
                <a:ea typeface="+mn-lt"/>
                <a:cs typeface="+mn-lt"/>
              </a:rPr>
              <a:t> TGT para estas cuentas. </a:t>
            </a:r>
          </a:p>
          <a:p>
            <a:r>
              <a:rPr lang="es-ES" b="1" dirty="0">
                <a:solidFill>
                  <a:srgbClr val="575756"/>
                </a:solidFill>
                <a:ea typeface="+mn-lt"/>
                <a:cs typeface="+mn-lt"/>
              </a:rPr>
              <a:t>Recomendaciones</a:t>
            </a:r>
          </a:p>
          <a:p>
            <a:pPr marL="285750" indent="-285750">
              <a:buFont typeface="Arial" panose="020B0604020202020204" pitchFamily="34" charset="0"/>
              <a:buChar char="•"/>
            </a:pPr>
            <a:r>
              <a:rPr lang="es-ES" dirty="0">
                <a:solidFill>
                  <a:srgbClr val="575756"/>
                </a:solidFill>
                <a:ea typeface="+mn-lt"/>
                <a:cs typeface="+mn-lt"/>
              </a:rPr>
              <a:t>Revisar la necesidad de tener confianza doble en este tipo de entornos.</a:t>
            </a:r>
          </a:p>
          <a:p>
            <a:pPr marL="285750" indent="-285750">
              <a:buFont typeface="Arial" panose="020B0604020202020204" pitchFamily="34" charset="0"/>
              <a:buChar char="•"/>
            </a:pPr>
            <a:r>
              <a:rPr lang="es-ES" dirty="0">
                <a:solidFill>
                  <a:srgbClr val="575756"/>
                </a:solidFill>
                <a:ea typeface="+mn-lt"/>
                <a:cs typeface="+mn-lt"/>
              </a:rPr>
              <a:t>Evitar duplicidad de credenciales y usuarios entre bosques.</a:t>
            </a:r>
          </a:p>
          <a:p>
            <a:pPr marL="285750" indent="-285750">
              <a:buFont typeface="Arial" panose="020B0604020202020204" pitchFamily="34" charset="0"/>
              <a:buChar char="•"/>
            </a:pPr>
            <a:r>
              <a:rPr lang="es-ES" dirty="0">
                <a:solidFill>
                  <a:srgbClr val="575756"/>
                </a:solidFill>
                <a:ea typeface="+mn-lt"/>
                <a:cs typeface="+mn-lt"/>
              </a:rPr>
              <a:t>Segmentar la red para limitar la visibilidad.</a:t>
            </a:r>
          </a:p>
          <a:p>
            <a:endParaRPr lang="es-ES" dirty="0"/>
          </a:p>
        </p:txBody>
      </p:sp>
      <p:pic>
        <p:nvPicPr>
          <p:cNvPr id="10" name="Imagen 9">
            <a:extLst>
              <a:ext uri="{FF2B5EF4-FFF2-40B4-BE49-F238E27FC236}">
                <a16:creationId xmlns:a16="http://schemas.microsoft.com/office/drawing/2014/main" id="{D00F478D-B418-BDA1-DBAC-79465EC65143}"/>
              </a:ext>
            </a:extLst>
          </p:cNvPr>
          <p:cNvPicPr>
            <a:picLocks noChangeAspect="1"/>
          </p:cNvPicPr>
          <p:nvPr/>
        </p:nvPicPr>
        <p:blipFill>
          <a:blip r:embed="rId3"/>
          <a:stretch>
            <a:fillRect/>
          </a:stretch>
        </p:blipFill>
        <p:spPr>
          <a:xfrm>
            <a:off x="6096000" y="1163492"/>
            <a:ext cx="5657850" cy="5048250"/>
          </a:xfrm>
          <a:prstGeom prst="rect">
            <a:avLst/>
          </a:prstGeom>
        </p:spPr>
      </p:pic>
    </p:spTree>
    <p:extLst>
      <p:ext uri="{BB962C8B-B14F-4D97-AF65-F5344CB8AC3E}">
        <p14:creationId xmlns:p14="http://schemas.microsoft.com/office/powerpoint/2010/main" val="15178633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2F78FEFE-2742-08BF-B3F3-DE5136B2B09B}"/>
              </a:ext>
            </a:extLst>
          </p:cNvPr>
          <p:cNvSpPr>
            <a:spLocks noGrp="1"/>
          </p:cNvSpPr>
          <p:nvPr>
            <p:ph type="body" sz="quarter" idx="13"/>
          </p:nvPr>
        </p:nvSpPr>
        <p:spPr/>
        <p:txBody>
          <a:bodyPr/>
          <a:lstStyle/>
          <a:p>
            <a:r>
              <a:rPr lang="es-ES" dirty="0"/>
              <a:t>Saltos entre árboles y ramas</a:t>
            </a:r>
          </a:p>
        </p:txBody>
      </p:sp>
      <p:sp>
        <p:nvSpPr>
          <p:cNvPr id="2" name="Marcador de número de diapositiva 1">
            <a:extLst>
              <a:ext uri="{FF2B5EF4-FFF2-40B4-BE49-F238E27FC236}">
                <a16:creationId xmlns:a16="http://schemas.microsoft.com/office/drawing/2014/main" id="{0CC20DDE-8A5E-DAC7-3B4B-B43A25CE637F}"/>
              </a:ext>
            </a:extLst>
          </p:cNvPr>
          <p:cNvSpPr>
            <a:spLocks noGrp="1"/>
          </p:cNvSpPr>
          <p:nvPr>
            <p:ph type="sldNum" sz="quarter" idx="12"/>
          </p:nvPr>
        </p:nvSpPr>
        <p:spPr/>
        <p:txBody>
          <a:bodyPr/>
          <a:lstStyle/>
          <a:p>
            <a:fld id="{3C1362AD-25E3-4472-B47A-68C0FD1E1CD8}" type="slidenum">
              <a:rPr lang="es-ES" smtClean="0"/>
              <a:t>27</a:t>
            </a:fld>
            <a:endParaRPr lang="es-ES"/>
          </a:p>
        </p:txBody>
      </p:sp>
      <p:sp>
        <p:nvSpPr>
          <p:cNvPr id="3" name="Marcador de pie de página 1">
            <a:extLst>
              <a:ext uri="{FF2B5EF4-FFF2-40B4-BE49-F238E27FC236}">
                <a16:creationId xmlns:a16="http://schemas.microsoft.com/office/drawing/2014/main" id="{4076CF65-2554-D4D3-B68F-CAB69D69B1B5}"/>
              </a:ext>
            </a:extLst>
          </p:cNvPr>
          <p:cNvSpPr>
            <a:spLocks noGrp="1"/>
          </p:cNvSpPr>
          <p:nvPr>
            <p:ph type="ftr" sz="quarter" idx="11"/>
          </p:nvPr>
        </p:nvSpPr>
        <p:spPr>
          <a:xfrm>
            <a:off x="4038600" y="6365732"/>
            <a:ext cx="4114800" cy="365125"/>
          </a:xfrm>
        </p:spPr>
        <p:txBody>
          <a:bodyPr/>
          <a:lstStyle/>
          <a:p>
            <a:r>
              <a:rPr lang="es-ES" dirty="0">
                <a:ea typeface="+mn-lt"/>
                <a:cs typeface="+mn-lt"/>
              </a:rPr>
              <a:t> </a:t>
            </a:r>
            <a:r>
              <a:rPr lang="es-ES" dirty="0">
                <a:latin typeface="Barlow Semi Condensed Light"/>
              </a:rPr>
              <a:t>www.zerolynx.com  - NcN22k</a:t>
            </a:r>
            <a:endParaRPr lang="es-ES" dirty="0"/>
          </a:p>
        </p:txBody>
      </p:sp>
      <p:sp>
        <p:nvSpPr>
          <p:cNvPr id="8" name="Marcador de texto 5">
            <a:extLst>
              <a:ext uri="{FF2B5EF4-FFF2-40B4-BE49-F238E27FC236}">
                <a16:creationId xmlns:a16="http://schemas.microsoft.com/office/drawing/2014/main" id="{21083910-4EB1-9894-9C0A-EBE028D0700B}"/>
              </a:ext>
            </a:extLst>
          </p:cNvPr>
          <p:cNvSpPr txBox="1">
            <a:spLocks/>
          </p:cNvSpPr>
          <p:nvPr/>
        </p:nvSpPr>
        <p:spPr>
          <a:xfrm>
            <a:off x="573086" y="1639888"/>
            <a:ext cx="6117645" cy="444976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ea typeface="+mn-lt"/>
                <a:cs typeface="+mn-lt"/>
              </a:rPr>
              <a:t>Consideraciones</a:t>
            </a:r>
          </a:p>
          <a:p>
            <a:pPr marL="285750" indent="-285750">
              <a:buFont typeface="Arial" panose="020B0604020202020204" pitchFamily="34" charset="0"/>
              <a:buChar char="•"/>
            </a:pPr>
            <a:r>
              <a:rPr lang="es-ES" dirty="0">
                <a:solidFill>
                  <a:srgbClr val="575756"/>
                </a:solidFill>
                <a:ea typeface="+mn-lt"/>
                <a:cs typeface="+mn-lt"/>
              </a:rPr>
              <a:t>Un dominio (árbol) puede estar formado por uno o por varios subdominios.</a:t>
            </a:r>
          </a:p>
          <a:p>
            <a:pPr marL="285750" indent="-285750">
              <a:buFont typeface="Arial" panose="020B0604020202020204" pitchFamily="34" charset="0"/>
              <a:buChar char="•"/>
            </a:pPr>
            <a:r>
              <a:rPr lang="es-ES" dirty="0">
                <a:solidFill>
                  <a:srgbClr val="575756"/>
                </a:solidFill>
                <a:ea typeface="+mn-lt"/>
                <a:cs typeface="+mn-lt"/>
              </a:rPr>
              <a:t>Cada subdominio tendrá visibilidad sobre el resto de los subdominios, sin embargo, no tendrá privilegios sobre niveles superiores.</a:t>
            </a:r>
          </a:p>
          <a:p>
            <a:pPr marL="285750" indent="-285750">
              <a:buFont typeface="Arial" panose="020B0604020202020204" pitchFamily="34" charset="0"/>
              <a:buChar char="•"/>
            </a:pPr>
            <a:r>
              <a:rPr lang="es-ES" dirty="0">
                <a:solidFill>
                  <a:srgbClr val="575756"/>
                </a:solidFill>
                <a:ea typeface="+mn-lt"/>
                <a:cs typeface="+mn-lt"/>
              </a:rPr>
              <a:t>El compromiso de un dominio hijo implica el compromiso del dominio padre (si el SID </a:t>
            </a:r>
            <a:r>
              <a:rPr lang="es-ES" dirty="0" err="1">
                <a:solidFill>
                  <a:srgbClr val="575756"/>
                </a:solidFill>
                <a:ea typeface="+mn-lt"/>
                <a:cs typeface="+mn-lt"/>
              </a:rPr>
              <a:t>Filtering</a:t>
            </a:r>
            <a:r>
              <a:rPr lang="es-ES" dirty="0">
                <a:solidFill>
                  <a:srgbClr val="575756"/>
                </a:solidFill>
                <a:ea typeface="+mn-lt"/>
                <a:cs typeface="+mn-lt"/>
              </a:rPr>
              <a:t> no está habilitado).</a:t>
            </a:r>
          </a:p>
          <a:p>
            <a:pPr marL="285750" indent="-285750">
              <a:buFont typeface="Arial" panose="020B0604020202020204" pitchFamily="34" charset="0"/>
              <a:buChar char="•"/>
            </a:pPr>
            <a:r>
              <a:rPr lang="es-ES" dirty="0">
                <a:solidFill>
                  <a:srgbClr val="575756"/>
                </a:solidFill>
                <a:ea typeface="+mn-lt"/>
                <a:cs typeface="+mn-lt"/>
              </a:rPr>
              <a:t>El compromiso del dominio principal implica el compromiso total del dominio. </a:t>
            </a:r>
          </a:p>
          <a:p>
            <a:pPr marL="285750" indent="-285750">
              <a:buFont typeface="Arial" panose="020B0604020202020204" pitchFamily="34" charset="0"/>
              <a:buChar char="•"/>
            </a:pPr>
            <a:r>
              <a:rPr lang="es-ES" dirty="0">
                <a:solidFill>
                  <a:srgbClr val="575756"/>
                </a:solidFill>
                <a:ea typeface="+mn-lt"/>
                <a:cs typeface="+mn-lt"/>
              </a:rPr>
              <a:t>Por defecto, la confianza es bidireccional en estos entornos.</a:t>
            </a:r>
          </a:p>
          <a:p>
            <a:r>
              <a:rPr lang="es-ES" b="1" dirty="0">
                <a:solidFill>
                  <a:srgbClr val="575756"/>
                </a:solidFill>
                <a:ea typeface="+mn-lt"/>
                <a:cs typeface="+mn-lt"/>
              </a:rPr>
              <a:t>Recomendaciones</a:t>
            </a:r>
          </a:p>
          <a:p>
            <a:pPr marL="285750" indent="-285750">
              <a:buFont typeface="Arial" panose="020B0604020202020204" pitchFamily="34" charset="0"/>
              <a:buChar char="•"/>
            </a:pPr>
            <a:r>
              <a:rPr lang="es-ES" dirty="0">
                <a:solidFill>
                  <a:srgbClr val="575756"/>
                </a:solidFill>
                <a:ea typeface="+mn-lt"/>
                <a:cs typeface="+mn-lt"/>
              </a:rPr>
              <a:t>Evitar la presencia de usuarios “entre” ramas. Cada usuario debe limitarse a su dominio.</a:t>
            </a:r>
          </a:p>
          <a:p>
            <a:pPr marL="285750" indent="-285750">
              <a:buFont typeface="Arial" panose="020B0604020202020204" pitchFamily="34" charset="0"/>
              <a:buChar char="•"/>
            </a:pPr>
            <a:r>
              <a:rPr lang="es-ES" dirty="0">
                <a:solidFill>
                  <a:srgbClr val="575756"/>
                </a:solidFill>
                <a:ea typeface="+mn-lt"/>
                <a:cs typeface="+mn-lt"/>
              </a:rPr>
              <a:t>Segmentar la red para limitar la visibilidad.</a:t>
            </a:r>
          </a:p>
          <a:p>
            <a:pPr marL="285750" indent="-285750">
              <a:buFont typeface="Arial" panose="020B0604020202020204" pitchFamily="34" charset="0"/>
              <a:buChar char="•"/>
            </a:pPr>
            <a:r>
              <a:rPr lang="es-ES" dirty="0">
                <a:solidFill>
                  <a:srgbClr val="575756"/>
                </a:solidFill>
                <a:ea typeface="+mn-lt"/>
                <a:cs typeface="+mn-lt"/>
              </a:rPr>
              <a:t>Habilitar el SID </a:t>
            </a:r>
            <a:r>
              <a:rPr lang="es-ES" dirty="0" err="1">
                <a:solidFill>
                  <a:srgbClr val="575756"/>
                </a:solidFill>
                <a:ea typeface="+mn-lt"/>
                <a:cs typeface="+mn-lt"/>
              </a:rPr>
              <a:t>Filtering</a:t>
            </a:r>
            <a:r>
              <a:rPr lang="es-ES" dirty="0">
                <a:solidFill>
                  <a:srgbClr val="575756"/>
                </a:solidFill>
                <a:ea typeface="+mn-lt"/>
                <a:cs typeface="+mn-lt"/>
              </a:rPr>
              <a:t> para todos los dominios (¡pueden romperse cosas!).</a:t>
            </a:r>
          </a:p>
          <a:p>
            <a:pPr marL="285750" indent="-285750">
              <a:buFont typeface="Arial" panose="020B0604020202020204" pitchFamily="34" charset="0"/>
              <a:buChar char="•"/>
            </a:pPr>
            <a:endParaRPr lang="es-ES" dirty="0">
              <a:solidFill>
                <a:srgbClr val="575756"/>
              </a:solidFill>
              <a:ea typeface="+mn-lt"/>
              <a:cs typeface="+mn-lt"/>
            </a:endParaRPr>
          </a:p>
          <a:p>
            <a:endParaRPr lang="es-ES" dirty="0"/>
          </a:p>
        </p:txBody>
      </p:sp>
      <p:pic>
        <p:nvPicPr>
          <p:cNvPr id="6" name="Imagen 5">
            <a:extLst>
              <a:ext uri="{FF2B5EF4-FFF2-40B4-BE49-F238E27FC236}">
                <a16:creationId xmlns:a16="http://schemas.microsoft.com/office/drawing/2014/main" id="{5590D854-678E-CEBD-43FB-8EE120B8F463}"/>
              </a:ext>
            </a:extLst>
          </p:cNvPr>
          <p:cNvPicPr>
            <a:picLocks noChangeAspect="1"/>
          </p:cNvPicPr>
          <p:nvPr/>
        </p:nvPicPr>
        <p:blipFill>
          <a:blip r:embed="rId3"/>
          <a:stretch>
            <a:fillRect/>
          </a:stretch>
        </p:blipFill>
        <p:spPr>
          <a:xfrm>
            <a:off x="7030436" y="1194774"/>
            <a:ext cx="4174261" cy="5032917"/>
          </a:xfrm>
          <a:prstGeom prst="rect">
            <a:avLst/>
          </a:prstGeom>
        </p:spPr>
      </p:pic>
    </p:spTree>
    <p:extLst>
      <p:ext uri="{BB962C8B-B14F-4D97-AF65-F5344CB8AC3E}">
        <p14:creationId xmlns:p14="http://schemas.microsoft.com/office/powerpoint/2010/main" val="13383146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2F78FEFE-2742-08BF-B3F3-DE5136B2B09B}"/>
              </a:ext>
            </a:extLst>
          </p:cNvPr>
          <p:cNvSpPr>
            <a:spLocks noGrp="1"/>
          </p:cNvSpPr>
          <p:nvPr>
            <p:ph type="body" sz="quarter" idx="13"/>
          </p:nvPr>
        </p:nvSpPr>
        <p:spPr/>
        <p:txBody>
          <a:bodyPr/>
          <a:lstStyle/>
          <a:p>
            <a:r>
              <a:rPr lang="es-ES" dirty="0"/>
              <a:t>Ataque SID </a:t>
            </a:r>
            <a:r>
              <a:rPr lang="es-ES" dirty="0" err="1"/>
              <a:t>History</a:t>
            </a:r>
            <a:endParaRPr lang="es-ES" dirty="0"/>
          </a:p>
        </p:txBody>
      </p:sp>
      <p:sp>
        <p:nvSpPr>
          <p:cNvPr id="2" name="Marcador de número de diapositiva 1">
            <a:extLst>
              <a:ext uri="{FF2B5EF4-FFF2-40B4-BE49-F238E27FC236}">
                <a16:creationId xmlns:a16="http://schemas.microsoft.com/office/drawing/2014/main" id="{0CC20DDE-8A5E-DAC7-3B4B-B43A25CE637F}"/>
              </a:ext>
            </a:extLst>
          </p:cNvPr>
          <p:cNvSpPr>
            <a:spLocks noGrp="1"/>
          </p:cNvSpPr>
          <p:nvPr>
            <p:ph type="sldNum" sz="quarter" idx="12"/>
          </p:nvPr>
        </p:nvSpPr>
        <p:spPr/>
        <p:txBody>
          <a:bodyPr/>
          <a:lstStyle/>
          <a:p>
            <a:fld id="{3C1362AD-25E3-4472-B47A-68C0FD1E1CD8}" type="slidenum">
              <a:rPr lang="es-ES" smtClean="0"/>
              <a:t>28</a:t>
            </a:fld>
            <a:endParaRPr lang="es-ES"/>
          </a:p>
        </p:txBody>
      </p:sp>
      <p:sp>
        <p:nvSpPr>
          <p:cNvPr id="3" name="Marcador de pie de página 1">
            <a:extLst>
              <a:ext uri="{FF2B5EF4-FFF2-40B4-BE49-F238E27FC236}">
                <a16:creationId xmlns:a16="http://schemas.microsoft.com/office/drawing/2014/main" id="{4076CF65-2554-D4D3-B68F-CAB69D69B1B5}"/>
              </a:ext>
            </a:extLst>
          </p:cNvPr>
          <p:cNvSpPr>
            <a:spLocks noGrp="1"/>
          </p:cNvSpPr>
          <p:nvPr>
            <p:ph type="ftr" sz="quarter" idx="11"/>
          </p:nvPr>
        </p:nvSpPr>
        <p:spPr>
          <a:xfrm>
            <a:off x="4038600" y="6365732"/>
            <a:ext cx="4114800" cy="365125"/>
          </a:xfrm>
        </p:spPr>
        <p:txBody>
          <a:bodyPr/>
          <a:lstStyle/>
          <a:p>
            <a:r>
              <a:rPr lang="es-ES" dirty="0">
                <a:ea typeface="+mn-lt"/>
                <a:cs typeface="+mn-lt"/>
              </a:rPr>
              <a:t> </a:t>
            </a:r>
            <a:r>
              <a:rPr lang="es-ES" dirty="0">
                <a:latin typeface="Barlow Semi Condensed Light"/>
              </a:rPr>
              <a:t>www.zerolynx.com - NcN22k </a:t>
            </a:r>
            <a:endParaRPr lang="es-ES" dirty="0"/>
          </a:p>
        </p:txBody>
      </p:sp>
      <p:sp>
        <p:nvSpPr>
          <p:cNvPr id="9" name="Marcador de texto 5">
            <a:extLst>
              <a:ext uri="{FF2B5EF4-FFF2-40B4-BE49-F238E27FC236}">
                <a16:creationId xmlns:a16="http://schemas.microsoft.com/office/drawing/2014/main" id="{38DB6844-7116-402D-0D64-6E535121E188}"/>
              </a:ext>
            </a:extLst>
          </p:cNvPr>
          <p:cNvSpPr txBox="1">
            <a:spLocks/>
          </p:cNvSpPr>
          <p:nvPr/>
        </p:nvSpPr>
        <p:spPr>
          <a:xfrm>
            <a:off x="573087" y="1639888"/>
            <a:ext cx="5102884" cy="444976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ea typeface="+mn-lt"/>
                <a:cs typeface="+mn-lt"/>
              </a:rPr>
              <a:t>Consideraciones</a:t>
            </a:r>
          </a:p>
          <a:p>
            <a:pPr marL="285750" indent="-285750">
              <a:buFont typeface="Arial" panose="020B0604020202020204" pitchFamily="34" charset="0"/>
              <a:buChar char="•"/>
            </a:pPr>
            <a:r>
              <a:rPr lang="es-ES" dirty="0">
                <a:solidFill>
                  <a:srgbClr val="575756"/>
                </a:solidFill>
                <a:ea typeface="+mn-lt"/>
                <a:cs typeface="+mn-lt"/>
              </a:rPr>
              <a:t>Es un atributo creado para permitir los escenarios de migración.</a:t>
            </a:r>
          </a:p>
          <a:p>
            <a:pPr marL="285750" indent="-285750">
              <a:buFont typeface="Arial" panose="020B0604020202020204" pitchFamily="34" charset="0"/>
              <a:buChar char="•"/>
            </a:pPr>
            <a:r>
              <a:rPr lang="es-ES" dirty="0">
                <a:solidFill>
                  <a:srgbClr val="575756"/>
                </a:solidFill>
                <a:ea typeface="+mn-lt"/>
                <a:cs typeface="+mn-lt"/>
              </a:rPr>
              <a:t>SID </a:t>
            </a:r>
            <a:r>
              <a:rPr lang="es-ES" dirty="0" err="1">
                <a:solidFill>
                  <a:srgbClr val="575756"/>
                </a:solidFill>
                <a:ea typeface="+mn-lt"/>
                <a:cs typeface="+mn-lt"/>
              </a:rPr>
              <a:t>History</a:t>
            </a:r>
            <a:r>
              <a:rPr lang="es-ES" dirty="0">
                <a:solidFill>
                  <a:srgbClr val="575756"/>
                </a:solidFill>
                <a:ea typeface="+mn-lt"/>
                <a:cs typeface="+mn-lt"/>
              </a:rPr>
              <a:t> permite clonar el acceso de una cuenta a otra y es muy útil para asegurarse de que los usuarios conservan el acceso cuando migran de un dominio a otro.</a:t>
            </a:r>
          </a:p>
          <a:p>
            <a:pPr marL="285750" indent="-285750">
              <a:buFont typeface="Arial" panose="020B0604020202020204" pitchFamily="34" charset="0"/>
              <a:buChar char="•"/>
            </a:pPr>
            <a:r>
              <a:rPr lang="es-ES" dirty="0">
                <a:solidFill>
                  <a:srgbClr val="575756"/>
                </a:solidFill>
                <a:ea typeface="+mn-lt"/>
                <a:cs typeface="+mn-lt"/>
              </a:rPr>
              <a:t>Si dicho atributo no se elimina tras la migración, puede ser utilizado para escalar privilegios. </a:t>
            </a:r>
          </a:p>
          <a:p>
            <a:r>
              <a:rPr lang="es-ES" b="1" dirty="0">
                <a:solidFill>
                  <a:srgbClr val="575756"/>
                </a:solidFill>
                <a:ea typeface="+mn-lt"/>
                <a:cs typeface="+mn-lt"/>
              </a:rPr>
              <a:t>Recomendaciones</a:t>
            </a:r>
          </a:p>
          <a:p>
            <a:pPr marL="285750" indent="-285750">
              <a:buFont typeface="Arial" panose="020B0604020202020204" pitchFamily="34" charset="0"/>
              <a:buChar char="•"/>
            </a:pPr>
            <a:r>
              <a:rPr lang="es-ES" dirty="0">
                <a:solidFill>
                  <a:srgbClr val="575756"/>
                </a:solidFill>
                <a:ea typeface="+mn-lt"/>
                <a:cs typeface="+mn-lt"/>
              </a:rPr>
              <a:t>Eliminar el atributo SID </a:t>
            </a:r>
            <a:r>
              <a:rPr lang="es-ES" dirty="0" err="1">
                <a:solidFill>
                  <a:srgbClr val="575756"/>
                </a:solidFill>
                <a:ea typeface="+mn-lt"/>
                <a:cs typeface="+mn-lt"/>
              </a:rPr>
              <a:t>History</a:t>
            </a:r>
            <a:r>
              <a:rPr lang="es-ES" dirty="0">
                <a:solidFill>
                  <a:srgbClr val="575756"/>
                </a:solidFill>
                <a:ea typeface="+mn-lt"/>
                <a:cs typeface="+mn-lt"/>
              </a:rPr>
              <a:t> una vez la migración haya sido completada.</a:t>
            </a:r>
          </a:p>
          <a:p>
            <a:pPr marL="285750" indent="-285750">
              <a:buFont typeface="Arial" panose="020B0604020202020204" pitchFamily="34" charset="0"/>
              <a:buChar char="•"/>
            </a:pPr>
            <a:r>
              <a:rPr lang="es-ES" dirty="0">
                <a:solidFill>
                  <a:srgbClr val="575756"/>
                </a:solidFill>
                <a:ea typeface="+mn-lt"/>
                <a:cs typeface="+mn-lt"/>
              </a:rPr>
              <a:t>Aplicar el filtrado de SID entre confianzas. </a:t>
            </a:r>
          </a:p>
          <a:p>
            <a:pPr marL="285750" indent="-285750">
              <a:buFont typeface="Arial" panose="020B0604020202020204" pitchFamily="34" charset="0"/>
              <a:buChar char="•"/>
            </a:pPr>
            <a:r>
              <a:rPr lang="es-ES" dirty="0">
                <a:solidFill>
                  <a:srgbClr val="575756"/>
                </a:solidFill>
                <a:ea typeface="+mn-lt"/>
                <a:cs typeface="+mn-lt"/>
              </a:rPr>
              <a:t>Realizar barridos en el AD para detectar estos atributos.</a:t>
            </a:r>
          </a:p>
          <a:p>
            <a:pPr marL="285750" indent="-285750">
              <a:buFont typeface="Arial" panose="020B0604020202020204" pitchFamily="34" charset="0"/>
              <a:buChar char="•"/>
            </a:pPr>
            <a:endParaRPr lang="es-ES" dirty="0">
              <a:solidFill>
                <a:srgbClr val="575756"/>
              </a:solidFill>
              <a:ea typeface="+mn-lt"/>
              <a:cs typeface="+mn-lt"/>
            </a:endParaRPr>
          </a:p>
          <a:p>
            <a:endParaRPr lang="es-ES" dirty="0"/>
          </a:p>
        </p:txBody>
      </p:sp>
      <p:pic>
        <p:nvPicPr>
          <p:cNvPr id="7170" name="Picture 2">
            <a:extLst>
              <a:ext uri="{FF2B5EF4-FFF2-40B4-BE49-F238E27FC236}">
                <a16:creationId xmlns:a16="http://schemas.microsoft.com/office/drawing/2014/main" id="{CD0C8FD2-BE91-1637-CAB0-735084BC4C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8961" y="2680442"/>
            <a:ext cx="5509952" cy="2046249"/>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D3665591-58C7-9930-56A0-8AD04AF3A820}"/>
              </a:ext>
            </a:extLst>
          </p:cNvPr>
          <p:cNvSpPr txBox="1"/>
          <p:nvPr/>
        </p:nvSpPr>
        <p:spPr>
          <a:xfrm>
            <a:off x="7756250" y="4545573"/>
            <a:ext cx="2215374" cy="914400"/>
          </a:xfrm>
          <a:prstGeom prst="rect">
            <a:avLst/>
          </a:prstGeom>
        </p:spPr>
        <p:txBody>
          <a:bodyPr vert="horz" wrap="none" lIns="91440" tIns="45720" rIns="91440" bIns="45720" rtlCol="0">
            <a:normAutofit/>
          </a:bodyPr>
          <a:lstStyle/>
          <a:p>
            <a:pPr algn="l"/>
            <a:r>
              <a:rPr lang="es-ES" sz="1050" dirty="0">
                <a:solidFill>
                  <a:srgbClr val="575756"/>
                </a:solidFill>
                <a:ea typeface="+mn-lt"/>
                <a:cs typeface="+mn-lt"/>
              </a:rPr>
              <a:t>Fuente: https://adsecurity.org/?p=1772</a:t>
            </a:r>
            <a:r>
              <a:rPr lang="es-ES" sz="3200" b="1" dirty="0">
                <a:solidFill>
                  <a:schemeClr val="accent5"/>
                </a:solidFill>
                <a:latin typeface="Barlow Semi Condensed" panose="00000506000000000000" pitchFamily="2" charset="0"/>
              </a:rPr>
              <a:t> </a:t>
            </a:r>
          </a:p>
        </p:txBody>
      </p:sp>
    </p:spTree>
    <p:extLst>
      <p:ext uri="{BB962C8B-B14F-4D97-AF65-F5344CB8AC3E}">
        <p14:creationId xmlns:p14="http://schemas.microsoft.com/office/powerpoint/2010/main" val="1687059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CC20DDE-8A5E-DAC7-3B4B-B43A25CE637F}"/>
              </a:ext>
            </a:extLst>
          </p:cNvPr>
          <p:cNvSpPr>
            <a:spLocks noGrp="1"/>
          </p:cNvSpPr>
          <p:nvPr>
            <p:ph type="sldNum" sz="quarter" idx="12"/>
          </p:nvPr>
        </p:nvSpPr>
        <p:spPr/>
        <p:txBody>
          <a:bodyPr/>
          <a:lstStyle/>
          <a:p>
            <a:fld id="{3C1362AD-25E3-4472-B47A-68C0FD1E1CD8}" type="slidenum">
              <a:rPr lang="es-ES" smtClean="0"/>
              <a:t>29</a:t>
            </a:fld>
            <a:endParaRPr lang="es-ES"/>
          </a:p>
        </p:txBody>
      </p:sp>
      <p:sp>
        <p:nvSpPr>
          <p:cNvPr id="5" name="Marcador de texto 4">
            <a:extLst>
              <a:ext uri="{FF2B5EF4-FFF2-40B4-BE49-F238E27FC236}">
                <a16:creationId xmlns:a16="http://schemas.microsoft.com/office/drawing/2014/main" id="{18732CEE-0FE6-15D1-F304-B0F42F23ADD5}"/>
              </a:ext>
            </a:extLst>
          </p:cNvPr>
          <p:cNvSpPr>
            <a:spLocks noGrp="1"/>
          </p:cNvSpPr>
          <p:nvPr>
            <p:ph type="body" sz="quarter" idx="13"/>
          </p:nvPr>
        </p:nvSpPr>
        <p:spPr/>
        <p:txBody>
          <a:bodyPr/>
          <a:lstStyle/>
          <a:p>
            <a:r>
              <a:rPr lang="es-ES" dirty="0"/>
              <a:t>6</a:t>
            </a:r>
          </a:p>
        </p:txBody>
      </p:sp>
      <p:sp>
        <p:nvSpPr>
          <p:cNvPr id="6" name="Marcador de texto 5">
            <a:extLst>
              <a:ext uri="{FF2B5EF4-FFF2-40B4-BE49-F238E27FC236}">
                <a16:creationId xmlns:a16="http://schemas.microsoft.com/office/drawing/2014/main" id="{A30997C4-0DAA-1B7B-8339-D7751FA50A9A}"/>
              </a:ext>
            </a:extLst>
          </p:cNvPr>
          <p:cNvSpPr>
            <a:spLocks noGrp="1"/>
          </p:cNvSpPr>
          <p:nvPr>
            <p:ph type="body" sz="quarter" idx="14"/>
          </p:nvPr>
        </p:nvSpPr>
        <p:spPr/>
        <p:txBody>
          <a:bodyPr/>
          <a:lstStyle/>
          <a:p>
            <a:r>
              <a:rPr lang="es-ES" dirty="0"/>
              <a:t>Servicios a tu servicio</a:t>
            </a:r>
          </a:p>
        </p:txBody>
      </p:sp>
    </p:spTree>
    <p:extLst>
      <p:ext uri="{BB962C8B-B14F-4D97-AF65-F5344CB8AC3E}">
        <p14:creationId xmlns:p14="http://schemas.microsoft.com/office/powerpoint/2010/main" val="962705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Código QR&#10;&#10;Descripción generada automáticamente con confianza baja">
            <a:extLst>
              <a:ext uri="{FF2B5EF4-FFF2-40B4-BE49-F238E27FC236}">
                <a16:creationId xmlns:a16="http://schemas.microsoft.com/office/drawing/2014/main" id="{AC574634-EE4E-FEE8-7BF6-F0204BBE1726}"/>
              </a:ext>
            </a:extLst>
          </p:cNvPr>
          <p:cNvPicPr>
            <a:picLocks noChangeAspect="1"/>
          </p:cNvPicPr>
          <p:nvPr/>
        </p:nvPicPr>
        <p:blipFill rotWithShape="1">
          <a:blip r:embed="rId3">
            <a:extLst>
              <a:ext uri="{28A0092B-C50C-407E-A947-70E740481C1C}">
                <a14:useLocalDpi xmlns:a14="http://schemas.microsoft.com/office/drawing/2010/main" val="0"/>
              </a:ext>
            </a:extLst>
          </a:blip>
          <a:srcRect l="22129" t="2037" r="30626" b="64302"/>
          <a:stretch/>
        </p:blipFill>
        <p:spPr>
          <a:xfrm rot="1794092">
            <a:off x="-606762" y="6047873"/>
            <a:ext cx="1776388" cy="1265631"/>
          </a:xfrm>
          <a:prstGeom prst="rect">
            <a:avLst/>
          </a:prstGeom>
        </p:spPr>
      </p:pic>
      <p:sp>
        <p:nvSpPr>
          <p:cNvPr id="5" name="Marcador de texto 4">
            <a:extLst>
              <a:ext uri="{FF2B5EF4-FFF2-40B4-BE49-F238E27FC236}">
                <a16:creationId xmlns:a16="http://schemas.microsoft.com/office/drawing/2014/main" id="{AA356446-61B9-5E99-B448-00D53247C9FF}"/>
              </a:ext>
            </a:extLst>
          </p:cNvPr>
          <p:cNvSpPr>
            <a:spLocks noGrp="1"/>
          </p:cNvSpPr>
          <p:nvPr>
            <p:ph type="body" sz="quarter" idx="13"/>
          </p:nvPr>
        </p:nvSpPr>
        <p:spPr/>
        <p:txBody>
          <a:bodyPr/>
          <a:lstStyle/>
          <a:p>
            <a:r>
              <a:rPr lang="es-ES" dirty="0"/>
              <a:t>Objetivo</a:t>
            </a:r>
          </a:p>
        </p:txBody>
      </p:sp>
      <p:sp>
        <p:nvSpPr>
          <p:cNvPr id="2" name="Marcador de número de diapositiva 1">
            <a:extLst>
              <a:ext uri="{FF2B5EF4-FFF2-40B4-BE49-F238E27FC236}">
                <a16:creationId xmlns:a16="http://schemas.microsoft.com/office/drawing/2014/main" id="{0CC20DDE-8A5E-DAC7-3B4B-B43A25CE637F}"/>
              </a:ext>
            </a:extLst>
          </p:cNvPr>
          <p:cNvSpPr>
            <a:spLocks noGrp="1"/>
          </p:cNvSpPr>
          <p:nvPr>
            <p:ph type="sldNum" sz="quarter" idx="12"/>
          </p:nvPr>
        </p:nvSpPr>
        <p:spPr/>
        <p:txBody>
          <a:bodyPr/>
          <a:lstStyle/>
          <a:p>
            <a:fld id="{3C1362AD-25E3-4472-B47A-68C0FD1E1CD8}" type="slidenum">
              <a:rPr lang="es-ES" smtClean="0"/>
              <a:t>3</a:t>
            </a:fld>
            <a:endParaRPr lang="es-ES"/>
          </a:p>
        </p:txBody>
      </p:sp>
      <p:sp>
        <p:nvSpPr>
          <p:cNvPr id="3" name="Marcador de texto 6">
            <a:extLst>
              <a:ext uri="{FF2B5EF4-FFF2-40B4-BE49-F238E27FC236}">
                <a16:creationId xmlns:a16="http://schemas.microsoft.com/office/drawing/2014/main" id="{3984CC9B-18BE-C2A7-9DAF-817DB16D1609}"/>
              </a:ext>
            </a:extLst>
          </p:cNvPr>
          <p:cNvSpPr txBox="1">
            <a:spLocks/>
          </p:cNvSpPr>
          <p:nvPr/>
        </p:nvSpPr>
        <p:spPr>
          <a:xfrm>
            <a:off x="803301" y="1830741"/>
            <a:ext cx="6445223" cy="2722209"/>
          </a:xfrm>
          <a:prstGeom prst="rect">
            <a:avLst/>
          </a:prstGeom>
        </p:spPr>
        <p:txBody>
          <a:bodyPr/>
          <a:lstStyle>
            <a:lvl1pPr marL="514350" indent="-514350" algn="l" defTabSz="914400" rtl="0" eaLnBrk="1" latinLnBrk="0" hangingPunct="1">
              <a:lnSpc>
                <a:spcPct val="90000"/>
              </a:lnSpc>
              <a:spcBef>
                <a:spcPts val="1000"/>
              </a:spcBef>
              <a:buFont typeface="+mj-lt"/>
              <a:buAutoNum type="arabicPeriod"/>
              <a:defRPr sz="1600" kern="1200">
                <a:solidFill>
                  <a:schemeClr val="accent3"/>
                </a:solidFill>
                <a:latin typeface="+mn-lt"/>
                <a:ea typeface="+mn-ea"/>
                <a:cs typeface="+mn-cs"/>
              </a:defRPr>
            </a:lvl1pPr>
            <a:lvl2pPr marL="914400" indent="-457200" algn="l" defTabSz="914400" rtl="0" eaLnBrk="1" latinLnBrk="0" hangingPunct="1">
              <a:lnSpc>
                <a:spcPct val="90000"/>
              </a:lnSpc>
              <a:spcBef>
                <a:spcPts val="500"/>
              </a:spcBef>
              <a:buFont typeface="+mj-lt"/>
              <a:buAutoNum type="arabicPeriod"/>
              <a:defRPr sz="1600" kern="1200">
                <a:solidFill>
                  <a:schemeClr val="tx1"/>
                </a:solidFill>
                <a:latin typeface="+mn-lt"/>
                <a:ea typeface="+mn-ea"/>
                <a:cs typeface="+mn-cs"/>
              </a:defRPr>
            </a:lvl2pPr>
            <a:lvl3pPr marL="1371600" indent="-457200" algn="l" defTabSz="914400" rtl="0" eaLnBrk="1" latinLnBrk="0" hangingPunct="1">
              <a:lnSpc>
                <a:spcPct val="90000"/>
              </a:lnSpc>
              <a:spcBef>
                <a:spcPts val="500"/>
              </a:spcBef>
              <a:buFont typeface="+mj-lt"/>
              <a:buAutoNum type="arabicPeriod"/>
              <a:defRPr sz="16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Font typeface="+mj-lt"/>
              <a:buAutoNum type="arabicPeriod"/>
              <a:defRPr sz="16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Font typeface="+mj-lt"/>
              <a:buAutoNum type="arabicPeriod"/>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s-ES" dirty="0"/>
          </a:p>
        </p:txBody>
      </p:sp>
      <p:pic>
        <p:nvPicPr>
          <p:cNvPr id="6" name="Imagen 5" descr="Código QR&#10;&#10;Descripción generada automáticamente con confianza baja">
            <a:extLst>
              <a:ext uri="{FF2B5EF4-FFF2-40B4-BE49-F238E27FC236}">
                <a16:creationId xmlns:a16="http://schemas.microsoft.com/office/drawing/2014/main" id="{5502A89C-E3AC-5A37-1B18-965DFEE82CDE}"/>
              </a:ext>
            </a:extLst>
          </p:cNvPr>
          <p:cNvPicPr>
            <a:picLocks noChangeAspect="1"/>
          </p:cNvPicPr>
          <p:nvPr/>
        </p:nvPicPr>
        <p:blipFill rotWithShape="1">
          <a:blip r:embed="rId3">
            <a:extLst>
              <a:ext uri="{28A0092B-C50C-407E-A947-70E740481C1C}">
                <a14:useLocalDpi xmlns:a14="http://schemas.microsoft.com/office/drawing/2010/main" val="0"/>
              </a:ext>
            </a:extLst>
          </a:blip>
          <a:srcRect l="22129" t="39194" r="26402" b="32502"/>
          <a:stretch/>
        </p:blipFill>
        <p:spPr>
          <a:xfrm>
            <a:off x="9632922" y="245751"/>
            <a:ext cx="1935191" cy="1064250"/>
          </a:xfrm>
          <a:prstGeom prst="rect">
            <a:avLst/>
          </a:prstGeom>
        </p:spPr>
      </p:pic>
      <p:sp>
        <p:nvSpPr>
          <p:cNvPr id="8" name="Marcador de pie de página 4">
            <a:extLst>
              <a:ext uri="{FF2B5EF4-FFF2-40B4-BE49-F238E27FC236}">
                <a16:creationId xmlns:a16="http://schemas.microsoft.com/office/drawing/2014/main" id="{D5862D04-AC51-3590-78A2-7F84262AD490}"/>
              </a:ext>
            </a:extLst>
          </p:cNvPr>
          <p:cNvSpPr>
            <a:spLocks noGrp="1"/>
          </p:cNvSpPr>
          <p:nvPr>
            <p:ph type="ftr" sz="quarter" idx="11"/>
          </p:nvPr>
        </p:nvSpPr>
        <p:spPr>
          <a:xfrm>
            <a:off x="4038600" y="6365732"/>
            <a:ext cx="4114800" cy="365125"/>
          </a:xfrm>
        </p:spPr>
        <p:txBody>
          <a:bodyPr/>
          <a:lstStyle/>
          <a:p>
            <a:r>
              <a:rPr lang="es-ES" dirty="0"/>
              <a:t> </a:t>
            </a:r>
            <a:r>
              <a:rPr lang="es-ES" dirty="0">
                <a:latin typeface="Barlow Semi Condensed Light" panose="00000406000000000000" pitchFamily="2" charset="0"/>
              </a:rPr>
              <a:t>www.zerolynx.com</a:t>
            </a:r>
            <a:r>
              <a:rPr lang="es-ES" dirty="0">
                <a:latin typeface="Barlow Semi Condensed Light"/>
              </a:rPr>
              <a:t> - NcN22k</a:t>
            </a:r>
            <a:r>
              <a:rPr lang="es-ES" dirty="0">
                <a:latin typeface="Barlow Semi Condensed Light" panose="00000406000000000000" pitchFamily="2" charset="0"/>
              </a:rPr>
              <a:t>  </a:t>
            </a:r>
          </a:p>
        </p:txBody>
      </p:sp>
      <p:sp>
        <p:nvSpPr>
          <p:cNvPr id="9" name="Marcador de texto 5">
            <a:extLst>
              <a:ext uri="{FF2B5EF4-FFF2-40B4-BE49-F238E27FC236}">
                <a16:creationId xmlns:a16="http://schemas.microsoft.com/office/drawing/2014/main" id="{3BEFA91D-7C00-1F5F-4752-10F5F2DAEDA4}"/>
              </a:ext>
            </a:extLst>
          </p:cNvPr>
          <p:cNvSpPr txBox="1">
            <a:spLocks/>
          </p:cNvSpPr>
          <p:nvPr/>
        </p:nvSpPr>
        <p:spPr>
          <a:xfrm>
            <a:off x="573087" y="1639888"/>
            <a:ext cx="10995026" cy="4449762"/>
          </a:xfrm>
          <a:prstGeom prst="rect">
            <a:avLst/>
          </a:prstGeom>
        </p:spPr>
        <p:txBody>
          <a:bodyPr/>
          <a:lstStyle>
            <a:lvl1pPr marL="514350" indent="-514350" algn="l" defTabSz="914400" rtl="0" eaLnBrk="1" latinLnBrk="0" hangingPunct="1">
              <a:lnSpc>
                <a:spcPct val="90000"/>
              </a:lnSpc>
              <a:spcBef>
                <a:spcPts val="1000"/>
              </a:spcBef>
              <a:buFont typeface="+mj-lt"/>
              <a:buAutoNum type="arabicPeriod"/>
              <a:defRPr sz="1600" kern="1200">
                <a:solidFill>
                  <a:schemeClr val="accent3"/>
                </a:solidFill>
                <a:latin typeface="+mn-lt"/>
                <a:ea typeface="+mn-ea"/>
                <a:cs typeface="+mn-cs"/>
              </a:defRPr>
            </a:lvl1pPr>
            <a:lvl2pPr marL="914400" indent="-457200" algn="l" defTabSz="914400" rtl="0" eaLnBrk="1" latinLnBrk="0" hangingPunct="1">
              <a:lnSpc>
                <a:spcPct val="90000"/>
              </a:lnSpc>
              <a:spcBef>
                <a:spcPts val="500"/>
              </a:spcBef>
              <a:buFont typeface="+mj-lt"/>
              <a:buAutoNum type="arabicPeriod"/>
              <a:defRPr sz="1600" kern="1200">
                <a:solidFill>
                  <a:schemeClr val="tx1"/>
                </a:solidFill>
                <a:latin typeface="+mn-lt"/>
                <a:ea typeface="+mn-ea"/>
                <a:cs typeface="+mn-cs"/>
              </a:defRPr>
            </a:lvl2pPr>
            <a:lvl3pPr marL="1371600" indent="-457200" algn="l" defTabSz="914400" rtl="0" eaLnBrk="1" latinLnBrk="0" hangingPunct="1">
              <a:lnSpc>
                <a:spcPct val="90000"/>
              </a:lnSpc>
              <a:spcBef>
                <a:spcPts val="500"/>
              </a:spcBef>
              <a:buFont typeface="+mj-lt"/>
              <a:buAutoNum type="arabicPeriod"/>
              <a:defRPr sz="16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Font typeface="+mj-lt"/>
              <a:buAutoNum type="arabicPeriod"/>
              <a:defRPr sz="16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Font typeface="+mj-lt"/>
              <a:buAutoNum type="arabicPeriod"/>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dirty="0">
                <a:sym typeface="Wingdings" panose="05000000000000000000" pitchFamily="2" charset="2"/>
              </a:rPr>
              <a:t>Disponer de un esquema de los fallos y abusos más comunes que se pueden encontrar en un Directorio Activo a alto nivel y disponer de una serie de correcciones para su remediación o mitigación.</a:t>
            </a:r>
          </a:p>
          <a:p>
            <a:pPr marL="0" indent="0">
              <a:buNone/>
            </a:pPr>
            <a:endParaRPr lang="es-ES" dirty="0">
              <a:sym typeface="Wingdings" panose="05000000000000000000" pitchFamily="2" charset="2"/>
            </a:endParaRPr>
          </a:p>
          <a:p>
            <a:pPr marL="0" indent="0">
              <a:buNone/>
            </a:pPr>
            <a:r>
              <a:rPr lang="es-ES" dirty="0">
                <a:sym typeface="Wingdings" panose="05000000000000000000" pitchFamily="2" charset="2"/>
              </a:rPr>
              <a:t>Spoiler: no tocaremos todo ni por asomo.</a:t>
            </a:r>
          </a:p>
          <a:p>
            <a:pPr marL="0" indent="0">
              <a:buNone/>
            </a:pPr>
            <a:endParaRPr lang="es-ES" dirty="0">
              <a:sym typeface="Wingdings" panose="05000000000000000000" pitchFamily="2" charset="2"/>
            </a:endParaRPr>
          </a:p>
          <a:p>
            <a:pPr marL="0" indent="0">
              <a:buNone/>
            </a:pPr>
            <a:endParaRPr lang="es-ES" b="1" dirty="0">
              <a:sym typeface="Wingdings" panose="05000000000000000000" pitchFamily="2" charset="2"/>
            </a:endParaRPr>
          </a:p>
        </p:txBody>
      </p:sp>
    </p:spTree>
    <p:extLst>
      <p:ext uri="{BB962C8B-B14F-4D97-AF65-F5344CB8AC3E}">
        <p14:creationId xmlns:p14="http://schemas.microsoft.com/office/powerpoint/2010/main" val="9223339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ie de página 1">
            <a:extLst>
              <a:ext uri="{FF2B5EF4-FFF2-40B4-BE49-F238E27FC236}">
                <a16:creationId xmlns:a16="http://schemas.microsoft.com/office/drawing/2014/main" id="{F5193E2C-9C08-D01A-4184-69B3C42CAE1B}"/>
              </a:ext>
            </a:extLst>
          </p:cNvPr>
          <p:cNvSpPr>
            <a:spLocks noGrp="1"/>
          </p:cNvSpPr>
          <p:nvPr>
            <p:ph type="ftr" sz="quarter" idx="11"/>
          </p:nvPr>
        </p:nvSpPr>
        <p:spPr/>
        <p:txBody>
          <a:bodyPr/>
          <a:lstStyle/>
          <a:p>
            <a:r>
              <a:rPr lang="es-ES" dirty="0"/>
              <a:t> </a:t>
            </a:r>
            <a:r>
              <a:rPr lang="es-ES" dirty="0">
                <a:latin typeface="Barlow Semi Condensed Light" panose="00000406000000000000" pitchFamily="2" charset="0"/>
              </a:rPr>
              <a:t>www.zerolynx.com</a:t>
            </a:r>
            <a:r>
              <a:rPr lang="es-ES" dirty="0">
                <a:latin typeface="Barlow Semi Condensed Light"/>
              </a:rPr>
              <a:t> - NcN22k</a:t>
            </a:r>
            <a:endParaRPr lang="es-ES" dirty="0">
              <a:latin typeface="Barlow Semi Condensed Light" panose="00000406000000000000" pitchFamily="2" charset="0"/>
            </a:endParaRPr>
          </a:p>
        </p:txBody>
      </p:sp>
      <p:sp>
        <p:nvSpPr>
          <p:cNvPr id="5" name="Marcador de número de diapositiva 4">
            <a:extLst>
              <a:ext uri="{FF2B5EF4-FFF2-40B4-BE49-F238E27FC236}">
                <a16:creationId xmlns:a16="http://schemas.microsoft.com/office/drawing/2014/main" id="{93347606-CC2E-057E-8068-B137A058E140}"/>
              </a:ext>
            </a:extLst>
          </p:cNvPr>
          <p:cNvSpPr>
            <a:spLocks noGrp="1"/>
          </p:cNvSpPr>
          <p:nvPr>
            <p:ph type="sldNum" sz="quarter" idx="12"/>
          </p:nvPr>
        </p:nvSpPr>
        <p:spPr/>
        <p:txBody>
          <a:bodyPr/>
          <a:lstStyle/>
          <a:p>
            <a:fld id="{3C1362AD-25E3-4472-B47A-68C0FD1E1CD8}" type="slidenum">
              <a:rPr lang="es-ES" smtClean="0"/>
              <a:t>30</a:t>
            </a:fld>
            <a:endParaRPr lang="es-ES"/>
          </a:p>
        </p:txBody>
      </p:sp>
      <p:sp>
        <p:nvSpPr>
          <p:cNvPr id="6" name="Marcador de texto 4">
            <a:extLst>
              <a:ext uri="{FF2B5EF4-FFF2-40B4-BE49-F238E27FC236}">
                <a16:creationId xmlns:a16="http://schemas.microsoft.com/office/drawing/2014/main" id="{A61BB34D-F5EA-DA25-CC81-7B30074A3E77}"/>
              </a:ext>
            </a:extLst>
          </p:cNvPr>
          <p:cNvSpPr txBox="1">
            <a:spLocks/>
          </p:cNvSpPr>
          <p:nvPr/>
        </p:nvSpPr>
        <p:spPr>
          <a:xfrm>
            <a:off x="567170" y="514351"/>
            <a:ext cx="10574337" cy="52705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Microsoft SQL Servers</a:t>
            </a:r>
          </a:p>
        </p:txBody>
      </p:sp>
      <p:sp>
        <p:nvSpPr>
          <p:cNvPr id="7" name="Marcador de número de diapositiva 1">
            <a:extLst>
              <a:ext uri="{FF2B5EF4-FFF2-40B4-BE49-F238E27FC236}">
                <a16:creationId xmlns:a16="http://schemas.microsoft.com/office/drawing/2014/main" id="{2D56AB18-644A-14C1-FC63-969EB3E81FAB}"/>
              </a:ext>
            </a:extLst>
          </p:cNvPr>
          <p:cNvSpPr txBox="1">
            <a:spLocks/>
          </p:cNvSpPr>
          <p:nvPr/>
        </p:nvSpPr>
        <p:spPr>
          <a:xfrm>
            <a:off x="11456074" y="6349783"/>
            <a:ext cx="481863" cy="363252"/>
          </a:xfrm>
          <a:prstGeom prst="rect">
            <a:avLst/>
          </a:prstGeom>
        </p:spPr>
        <p:txBody>
          <a:bodyPr vert="horz" lIns="91440" tIns="45720" rIns="91440" bIns="45720" rtlCol="0" anchor="ctr"/>
          <a:lstStyle>
            <a:defPPr>
              <a:defRPr lang="es-ES"/>
            </a:defPPr>
            <a:lvl1pPr marL="0" algn="r" defTabSz="914400" rtl="0" eaLnBrk="1" latinLnBrk="0" hangingPunct="1">
              <a:defRPr sz="1200" kern="1200">
                <a:solidFill>
                  <a:schemeClr val="bg1"/>
                </a:solidFill>
                <a:latin typeface="Barlow Semi Condensed" panose="00000506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C1362AD-25E3-4472-B47A-68C0FD1E1CD8}" type="slidenum">
              <a:rPr lang="es-ES" smtClean="0"/>
              <a:pPr/>
              <a:t>30</a:t>
            </a:fld>
            <a:endParaRPr lang="es-ES"/>
          </a:p>
        </p:txBody>
      </p:sp>
      <p:sp>
        <p:nvSpPr>
          <p:cNvPr id="9" name="Marcador de texto 5">
            <a:extLst>
              <a:ext uri="{FF2B5EF4-FFF2-40B4-BE49-F238E27FC236}">
                <a16:creationId xmlns:a16="http://schemas.microsoft.com/office/drawing/2014/main" id="{54FFF508-B712-4F5C-3809-0E7DD14D0DB3}"/>
              </a:ext>
            </a:extLst>
          </p:cNvPr>
          <p:cNvSpPr txBox="1">
            <a:spLocks/>
          </p:cNvSpPr>
          <p:nvPr/>
        </p:nvSpPr>
        <p:spPr>
          <a:xfrm>
            <a:off x="573086" y="1639888"/>
            <a:ext cx="6485636" cy="444976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ea typeface="+mn-lt"/>
                <a:cs typeface="+mn-lt"/>
              </a:rPr>
              <a:t>Consideraciones</a:t>
            </a:r>
          </a:p>
          <a:p>
            <a:pPr marL="285750" indent="-285750">
              <a:buFont typeface="Arial" panose="020B0604020202020204" pitchFamily="34" charset="0"/>
              <a:buChar char="•"/>
            </a:pPr>
            <a:r>
              <a:rPr lang="es-ES" dirty="0">
                <a:solidFill>
                  <a:srgbClr val="575756"/>
                </a:solidFill>
                <a:ea typeface="+mn-lt"/>
                <a:cs typeface="+mn-lt"/>
              </a:rPr>
              <a:t>Son las gran olvidadas en un entorno de AD.</a:t>
            </a:r>
          </a:p>
          <a:p>
            <a:pPr marL="285750" indent="-285750">
              <a:buFont typeface="Arial" panose="020B0604020202020204" pitchFamily="34" charset="0"/>
              <a:buChar char="•"/>
            </a:pPr>
            <a:r>
              <a:rPr lang="es-ES" dirty="0">
                <a:solidFill>
                  <a:srgbClr val="575756"/>
                </a:solidFill>
                <a:ea typeface="+mn-lt"/>
                <a:cs typeface="+mn-lt"/>
              </a:rPr>
              <a:t>Presentan integración con el Directorio Activo. Propensas a ataques de fuerza bruta.</a:t>
            </a:r>
          </a:p>
          <a:p>
            <a:pPr marL="285750" indent="-285750">
              <a:buFont typeface="Arial" panose="020B0604020202020204" pitchFamily="34" charset="0"/>
              <a:buChar char="•"/>
            </a:pPr>
            <a:r>
              <a:rPr lang="es-ES" dirty="0">
                <a:solidFill>
                  <a:srgbClr val="575756"/>
                </a:solidFill>
                <a:ea typeface="+mn-lt"/>
                <a:cs typeface="+mn-lt"/>
              </a:rPr>
              <a:t>Suele estar interconectadas entre sí (</a:t>
            </a:r>
            <a:r>
              <a:rPr lang="es-ES" dirty="0" err="1">
                <a:solidFill>
                  <a:srgbClr val="575756"/>
                </a:solidFill>
                <a:ea typeface="+mn-lt"/>
                <a:cs typeface="+mn-lt"/>
              </a:rPr>
              <a:t>Database</a:t>
            </a:r>
            <a:r>
              <a:rPr lang="es-ES" dirty="0">
                <a:solidFill>
                  <a:srgbClr val="575756"/>
                </a:solidFill>
                <a:ea typeface="+mn-lt"/>
                <a:cs typeface="+mn-lt"/>
              </a:rPr>
              <a:t> Links) == máquina de salto entre dominios.</a:t>
            </a:r>
          </a:p>
          <a:p>
            <a:pPr marL="285750" indent="-285750">
              <a:buFont typeface="Arial" panose="020B0604020202020204" pitchFamily="34" charset="0"/>
              <a:buChar char="•"/>
            </a:pPr>
            <a:r>
              <a:rPr lang="es-ES" dirty="0">
                <a:solidFill>
                  <a:srgbClr val="575756"/>
                </a:solidFill>
                <a:ea typeface="+mn-lt"/>
                <a:cs typeface="+mn-lt"/>
              </a:rPr>
              <a:t>Pueden configurarse como </a:t>
            </a:r>
            <a:r>
              <a:rPr lang="es-ES" i="1" dirty="0" err="1">
                <a:solidFill>
                  <a:srgbClr val="575756"/>
                </a:solidFill>
                <a:ea typeface="+mn-lt"/>
                <a:cs typeface="+mn-lt"/>
              </a:rPr>
              <a:t>trustworthy</a:t>
            </a:r>
            <a:r>
              <a:rPr lang="es-ES" dirty="0">
                <a:solidFill>
                  <a:srgbClr val="575756"/>
                </a:solidFill>
                <a:ea typeface="+mn-lt"/>
                <a:cs typeface="+mn-lt"/>
              </a:rPr>
              <a:t>, es decir, elemento confiable del AD para acceder a recursos como carpetas compartidas.</a:t>
            </a:r>
          </a:p>
          <a:p>
            <a:pPr marL="285750" indent="-285750">
              <a:buFont typeface="Arial" panose="020B0604020202020204" pitchFamily="34" charset="0"/>
              <a:buChar char="•"/>
            </a:pPr>
            <a:r>
              <a:rPr lang="es-ES" dirty="0">
                <a:solidFill>
                  <a:srgbClr val="575756"/>
                </a:solidFill>
                <a:ea typeface="+mn-lt"/>
                <a:cs typeface="+mn-lt"/>
              </a:rPr>
              <a:t>Su cuenta de servicio suele tener exceso de privilegios por mala praxis.</a:t>
            </a:r>
          </a:p>
          <a:p>
            <a:r>
              <a:rPr lang="es-ES" b="1" dirty="0">
                <a:solidFill>
                  <a:srgbClr val="575756"/>
                </a:solidFill>
                <a:ea typeface="+mn-lt"/>
                <a:cs typeface="+mn-lt"/>
              </a:rPr>
              <a:t>Recomendaciones</a:t>
            </a:r>
          </a:p>
          <a:p>
            <a:pPr marL="285750" indent="-285750">
              <a:buFont typeface="Arial" panose="020B0604020202020204" pitchFamily="34" charset="0"/>
              <a:buChar char="•"/>
            </a:pPr>
            <a:r>
              <a:rPr lang="es-ES" dirty="0">
                <a:solidFill>
                  <a:srgbClr val="575756"/>
                </a:solidFill>
                <a:ea typeface="+mn-lt"/>
                <a:cs typeface="+mn-lt"/>
              </a:rPr>
              <a:t>Revisar los permisos de las cuentas de servicio de la base de datos.</a:t>
            </a:r>
          </a:p>
          <a:p>
            <a:pPr marL="285750" indent="-285750">
              <a:buFont typeface="Arial" panose="020B0604020202020204" pitchFamily="34" charset="0"/>
              <a:buChar char="•"/>
            </a:pPr>
            <a:r>
              <a:rPr lang="es-ES" dirty="0">
                <a:solidFill>
                  <a:srgbClr val="575756"/>
                </a:solidFill>
                <a:ea typeface="+mn-lt"/>
                <a:cs typeface="+mn-lt"/>
              </a:rPr>
              <a:t>Inhabilitar </a:t>
            </a:r>
            <a:r>
              <a:rPr lang="es-ES" dirty="0" err="1">
                <a:solidFill>
                  <a:srgbClr val="575756"/>
                </a:solidFill>
                <a:ea typeface="+mn-lt"/>
                <a:cs typeface="+mn-lt"/>
              </a:rPr>
              <a:t>xp_cmdshell</a:t>
            </a:r>
            <a:r>
              <a:rPr lang="es-ES" dirty="0">
                <a:solidFill>
                  <a:srgbClr val="575756"/>
                </a:solidFill>
                <a:ea typeface="+mn-lt"/>
                <a:cs typeface="+mn-lt"/>
              </a:rPr>
              <a:t>. Firmado de </a:t>
            </a:r>
            <a:r>
              <a:rPr lang="es-ES" i="1" dirty="0" err="1">
                <a:solidFill>
                  <a:srgbClr val="575756"/>
                </a:solidFill>
                <a:ea typeface="+mn-lt"/>
                <a:cs typeface="+mn-lt"/>
              </a:rPr>
              <a:t>stored</a:t>
            </a:r>
            <a:r>
              <a:rPr lang="es-ES" i="1" dirty="0">
                <a:solidFill>
                  <a:srgbClr val="575756"/>
                </a:solidFill>
                <a:ea typeface="+mn-lt"/>
                <a:cs typeface="+mn-lt"/>
              </a:rPr>
              <a:t> </a:t>
            </a:r>
            <a:r>
              <a:rPr lang="es-ES" i="1" dirty="0" err="1">
                <a:solidFill>
                  <a:srgbClr val="575756"/>
                </a:solidFill>
                <a:ea typeface="+mn-lt"/>
                <a:cs typeface="+mn-lt"/>
              </a:rPr>
              <a:t>procedures</a:t>
            </a:r>
            <a:r>
              <a:rPr lang="es-ES" dirty="0">
                <a:solidFill>
                  <a:srgbClr val="575756"/>
                </a:solidFill>
                <a:ea typeface="+mn-lt"/>
                <a:cs typeface="+mn-lt"/>
              </a:rPr>
              <a:t>.</a:t>
            </a:r>
          </a:p>
          <a:p>
            <a:pPr marL="285750" indent="-285750">
              <a:buFont typeface="Arial" panose="020B0604020202020204" pitchFamily="34" charset="0"/>
              <a:buChar char="•"/>
            </a:pPr>
            <a:r>
              <a:rPr lang="es-ES" dirty="0">
                <a:solidFill>
                  <a:srgbClr val="575756"/>
                </a:solidFill>
                <a:ea typeface="+mn-lt"/>
                <a:cs typeface="+mn-lt"/>
              </a:rPr>
              <a:t>Revisar la presencia del privilegio </a:t>
            </a:r>
            <a:r>
              <a:rPr lang="es-ES" i="1" dirty="0">
                <a:solidFill>
                  <a:srgbClr val="575756"/>
                </a:solidFill>
                <a:ea typeface="+mn-lt"/>
                <a:cs typeface="+mn-lt"/>
              </a:rPr>
              <a:t>IMPERSONATE</a:t>
            </a:r>
            <a:r>
              <a:rPr lang="es-ES" dirty="0">
                <a:solidFill>
                  <a:srgbClr val="575756"/>
                </a:solidFill>
                <a:ea typeface="+mn-lt"/>
                <a:cs typeface="+mn-lt"/>
              </a:rPr>
              <a:t> en los usuarios sin privilegios.</a:t>
            </a:r>
          </a:p>
          <a:p>
            <a:pPr marL="285750" indent="-285750">
              <a:buFont typeface="Arial" panose="020B0604020202020204" pitchFamily="34" charset="0"/>
              <a:buChar char="•"/>
            </a:pPr>
            <a:r>
              <a:rPr lang="es-ES" dirty="0">
                <a:solidFill>
                  <a:srgbClr val="575756"/>
                </a:solidFill>
                <a:ea typeface="+mn-lt"/>
                <a:cs typeface="+mn-lt"/>
              </a:rPr>
              <a:t>Revisar las bases de datos configuradas como </a:t>
            </a:r>
            <a:r>
              <a:rPr lang="es-ES" i="1" dirty="0" err="1">
                <a:solidFill>
                  <a:srgbClr val="575756"/>
                </a:solidFill>
                <a:ea typeface="+mn-lt"/>
                <a:cs typeface="+mn-lt"/>
              </a:rPr>
              <a:t>trustworthy</a:t>
            </a:r>
            <a:r>
              <a:rPr lang="es-ES" dirty="0">
                <a:solidFill>
                  <a:srgbClr val="575756"/>
                </a:solidFill>
                <a:ea typeface="+mn-lt"/>
                <a:cs typeface="+mn-lt"/>
              </a:rPr>
              <a:t>.</a:t>
            </a:r>
          </a:p>
          <a:p>
            <a:endParaRPr lang="es-ES" dirty="0"/>
          </a:p>
        </p:txBody>
      </p:sp>
      <p:pic>
        <p:nvPicPr>
          <p:cNvPr id="10" name="Imagen 9">
            <a:extLst>
              <a:ext uri="{FF2B5EF4-FFF2-40B4-BE49-F238E27FC236}">
                <a16:creationId xmlns:a16="http://schemas.microsoft.com/office/drawing/2014/main" id="{6E375990-6F6D-9036-E8AC-34DC1A8C9924}"/>
              </a:ext>
            </a:extLst>
          </p:cNvPr>
          <p:cNvPicPr>
            <a:picLocks noChangeAspect="1"/>
          </p:cNvPicPr>
          <p:nvPr/>
        </p:nvPicPr>
        <p:blipFill rotWithShape="1">
          <a:blip r:embed="rId3"/>
          <a:srcRect t="15032" b="24864"/>
          <a:stretch/>
        </p:blipFill>
        <p:spPr>
          <a:xfrm>
            <a:off x="7474294" y="1498809"/>
            <a:ext cx="3757961" cy="1966704"/>
          </a:xfrm>
          <a:prstGeom prst="rect">
            <a:avLst/>
          </a:prstGeom>
          <a:ln>
            <a:solidFill>
              <a:schemeClr val="bg1">
                <a:lumMod val="50000"/>
              </a:schemeClr>
            </a:solidFill>
          </a:ln>
        </p:spPr>
      </p:pic>
      <p:pic>
        <p:nvPicPr>
          <p:cNvPr id="11" name="Imagen 10">
            <a:extLst>
              <a:ext uri="{FF2B5EF4-FFF2-40B4-BE49-F238E27FC236}">
                <a16:creationId xmlns:a16="http://schemas.microsoft.com/office/drawing/2014/main" id="{3DC9B36B-14D0-1270-448B-85410CB3794E}"/>
              </a:ext>
            </a:extLst>
          </p:cNvPr>
          <p:cNvPicPr>
            <a:picLocks noChangeAspect="1"/>
          </p:cNvPicPr>
          <p:nvPr/>
        </p:nvPicPr>
        <p:blipFill rotWithShape="1">
          <a:blip r:embed="rId4"/>
          <a:srcRect b="45059"/>
          <a:stretch/>
        </p:blipFill>
        <p:spPr>
          <a:xfrm>
            <a:off x="7565043" y="3608886"/>
            <a:ext cx="3576464" cy="3100040"/>
          </a:xfrm>
          <a:prstGeom prst="rect">
            <a:avLst/>
          </a:prstGeom>
          <a:ln>
            <a:solidFill>
              <a:schemeClr val="bg1">
                <a:lumMod val="50000"/>
              </a:schemeClr>
            </a:solidFill>
          </a:ln>
        </p:spPr>
      </p:pic>
    </p:spTree>
    <p:extLst>
      <p:ext uri="{BB962C8B-B14F-4D97-AF65-F5344CB8AC3E}">
        <p14:creationId xmlns:p14="http://schemas.microsoft.com/office/powerpoint/2010/main" val="31341332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ie de página 1">
            <a:extLst>
              <a:ext uri="{FF2B5EF4-FFF2-40B4-BE49-F238E27FC236}">
                <a16:creationId xmlns:a16="http://schemas.microsoft.com/office/drawing/2014/main" id="{04841A57-7BAC-9195-CEB5-A28091C80735}"/>
              </a:ext>
            </a:extLst>
          </p:cNvPr>
          <p:cNvSpPr>
            <a:spLocks noGrp="1"/>
          </p:cNvSpPr>
          <p:nvPr>
            <p:ph type="ftr" sz="quarter" idx="11"/>
          </p:nvPr>
        </p:nvSpPr>
        <p:spPr/>
        <p:txBody>
          <a:bodyPr/>
          <a:lstStyle/>
          <a:p>
            <a:r>
              <a:rPr lang="es-ES"/>
              <a:t> </a:t>
            </a:r>
            <a:r>
              <a:rPr lang="es-ES">
                <a:latin typeface="Barlow Semi Condensed Light" panose="00000406000000000000" pitchFamily="2" charset="0"/>
              </a:rPr>
              <a:t>www.zerolynx.com</a:t>
            </a:r>
            <a:r>
              <a:rPr lang="es-ES">
                <a:latin typeface="Barlow Semi Condensed Light"/>
              </a:rPr>
              <a:t> - NcN22k</a:t>
            </a:r>
            <a:endParaRPr lang="es-ES" dirty="0">
              <a:latin typeface="Barlow Semi Condensed Light" panose="00000406000000000000" pitchFamily="2" charset="0"/>
            </a:endParaRPr>
          </a:p>
        </p:txBody>
      </p:sp>
      <p:sp>
        <p:nvSpPr>
          <p:cNvPr id="5" name="Marcador de número de diapositiva 4">
            <a:extLst>
              <a:ext uri="{FF2B5EF4-FFF2-40B4-BE49-F238E27FC236}">
                <a16:creationId xmlns:a16="http://schemas.microsoft.com/office/drawing/2014/main" id="{CCB16803-7609-F418-14DB-D41B50DE40C2}"/>
              </a:ext>
            </a:extLst>
          </p:cNvPr>
          <p:cNvSpPr>
            <a:spLocks noGrp="1"/>
          </p:cNvSpPr>
          <p:nvPr>
            <p:ph type="sldNum" sz="quarter" idx="12"/>
          </p:nvPr>
        </p:nvSpPr>
        <p:spPr/>
        <p:txBody>
          <a:bodyPr/>
          <a:lstStyle/>
          <a:p>
            <a:fld id="{3C1362AD-25E3-4472-B47A-68C0FD1E1CD8}" type="slidenum">
              <a:rPr lang="es-ES" smtClean="0"/>
              <a:t>31</a:t>
            </a:fld>
            <a:endParaRPr lang="es-ES"/>
          </a:p>
        </p:txBody>
      </p:sp>
      <p:sp>
        <p:nvSpPr>
          <p:cNvPr id="6" name="Marcador de texto 2">
            <a:extLst>
              <a:ext uri="{FF2B5EF4-FFF2-40B4-BE49-F238E27FC236}">
                <a16:creationId xmlns:a16="http://schemas.microsoft.com/office/drawing/2014/main" id="{3285EB6B-1111-6C3A-CFEE-A2F672CB2D9C}"/>
              </a:ext>
            </a:extLst>
          </p:cNvPr>
          <p:cNvSpPr>
            <a:spLocks noGrp="1"/>
          </p:cNvSpPr>
          <p:nvPr>
            <p:ph type="body" sz="quarter" idx="13"/>
          </p:nvPr>
        </p:nvSpPr>
        <p:spPr>
          <a:xfrm>
            <a:off x="567170" y="514351"/>
            <a:ext cx="10574337" cy="527050"/>
          </a:xfrm>
        </p:spPr>
        <p:txBody>
          <a:bodyPr/>
          <a:lstStyle/>
          <a:p>
            <a:r>
              <a:rPr lang="es-ES" dirty="0"/>
              <a:t>Microsoft </a:t>
            </a:r>
            <a:r>
              <a:rPr lang="es-ES" dirty="0" err="1"/>
              <a:t>Endpoint</a:t>
            </a:r>
            <a:r>
              <a:rPr lang="es-ES" dirty="0"/>
              <a:t> </a:t>
            </a:r>
            <a:r>
              <a:rPr lang="es-ES" dirty="0" err="1"/>
              <a:t>Configuration</a:t>
            </a:r>
            <a:r>
              <a:rPr lang="es-ES" dirty="0"/>
              <a:t> Manager</a:t>
            </a:r>
          </a:p>
          <a:p>
            <a:endParaRPr lang="es-ES" dirty="0"/>
          </a:p>
        </p:txBody>
      </p:sp>
      <p:sp>
        <p:nvSpPr>
          <p:cNvPr id="7" name="Marcador de texto 5">
            <a:extLst>
              <a:ext uri="{FF2B5EF4-FFF2-40B4-BE49-F238E27FC236}">
                <a16:creationId xmlns:a16="http://schemas.microsoft.com/office/drawing/2014/main" id="{7496836A-148D-D616-6A34-BE0346E664AA}"/>
              </a:ext>
            </a:extLst>
          </p:cNvPr>
          <p:cNvSpPr txBox="1">
            <a:spLocks/>
          </p:cNvSpPr>
          <p:nvPr/>
        </p:nvSpPr>
        <p:spPr>
          <a:xfrm>
            <a:off x="573087" y="1639888"/>
            <a:ext cx="6697508" cy="444976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ea typeface="+mn-lt"/>
                <a:cs typeface="+mn-lt"/>
              </a:rPr>
              <a:t>Consideraciones</a:t>
            </a:r>
          </a:p>
          <a:p>
            <a:pPr marL="285750" indent="-285750">
              <a:buFont typeface="Arial" panose="020B0604020202020204" pitchFamily="34" charset="0"/>
              <a:buChar char="•"/>
            </a:pPr>
            <a:r>
              <a:rPr lang="es-ES" dirty="0">
                <a:solidFill>
                  <a:srgbClr val="575756"/>
                </a:solidFill>
                <a:ea typeface="+mn-lt"/>
                <a:cs typeface="+mn-lt"/>
              </a:rPr>
              <a:t>Es el nuevo nombre para SCCM (</a:t>
            </a:r>
            <a:r>
              <a:rPr lang="es-ES" dirty="0" err="1">
                <a:solidFill>
                  <a:srgbClr val="575756"/>
                </a:solidFill>
                <a:ea typeface="+mn-lt"/>
                <a:cs typeface="+mn-lt"/>
              </a:rPr>
              <a:t>System</a:t>
            </a:r>
            <a:r>
              <a:rPr lang="es-ES" dirty="0">
                <a:solidFill>
                  <a:srgbClr val="575756"/>
                </a:solidFill>
                <a:ea typeface="+mn-lt"/>
                <a:cs typeface="+mn-lt"/>
              </a:rPr>
              <a:t> Center </a:t>
            </a:r>
            <a:r>
              <a:rPr lang="es-ES" dirty="0" err="1">
                <a:solidFill>
                  <a:srgbClr val="575756"/>
                </a:solidFill>
                <a:ea typeface="+mn-lt"/>
                <a:cs typeface="+mn-lt"/>
              </a:rPr>
              <a:t>Configuration</a:t>
            </a:r>
            <a:r>
              <a:rPr lang="es-ES" dirty="0">
                <a:solidFill>
                  <a:srgbClr val="575756"/>
                </a:solidFill>
                <a:ea typeface="+mn-lt"/>
                <a:cs typeface="+mn-lt"/>
              </a:rPr>
              <a:t> Manager).</a:t>
            </a:r>
          </a:p>
          <a:p>
            <a:pPr marL="285750" indent="-285750">
              <a:buFont typeface="Arial" panose="020B0604020202020204" pitchFamily="34" charset="0"/>
              <a:buChar char="•"/>
            </a:pPr>
            <a:r>
              <a:rPr lang="es-ES" dirty="0">
                <a:solidFill>
                  <a:srgbClr val="575756"/>
                </a:solidFill>
                <a:ea typeface="+mn-lt"/>
                <a:cs typeface="+mn-lt"/>
              </a:rPr>
              <a:t>Está desplegado en la red por medio de agentes ejecutándose como SYSTEM.</a:t>
            </a:r>
          </a:p>
          <a:p>
            <a:pPr marL="285750" indent="-285750">
              <a:buFont typeface="Arial" panose="020B0604020202020204" pitchFamily="34" charset="0"/>
              <a:buChar char="•"/>
            </a:pPr>
            <a:r>
              <a:rPr lang="es-ES" dirty="0">
                <a:solidFill>
                  <a:srgbClr val="575756"/>
                </a:solidFill>
                <a:ea typeface="+mn-lt"/>
                <a:cs typeface="+mn-lt"/>
              </a:rPr>
              <a:t>El agente ejecuta las tareas enviadas por el servidor.</a:t>
            </a:r>
          </a:p>
          <a:p>
            <a:pPr marL="285750" indent="-285750">
              <a:buFont typeface="Arial" panose="020B0604020202020204" pitchFamily="34" charset="0"/>
              <a:buChar char="•"/>
            </a:pPr>
            <a:r>
              <a:rPr lang="es-ES" dirty="0">
                <a:solidFill>
                  <a:srgbClr val="575756"/>
                </a:solidFill>
                <a:ea typeface="+mn-lt"/>
                <a:cs typeface="+mn-lt"/>
              </a:rPr>
              <a:t>El despliegue del agente requiere </a:t>
            </a:r>
            <a:r>
              <a:rPr lang="es-ES" dirty="0" err="1">
                <a:solidFill>
                  <a:srgbClr val="575756"/>
                </a:solidFill>
                <a:ea typeface="+mn-lt"/>
                <a:cs typeface="+mn-lt"/>
              </a:rPr>
              <a:t>admin</a:t>
            </a:r>
            <a:r>
              <a:rPr lang="es-ES" dirty="0">
                <a:solidFill>
                  <a:srgbClr val="575756"/>
                </a:solidFill>
                <a:ea typeface="+mn-lt"/>
                <a:cs typeface="+mn-lt"/>
              </a:rPr>
              <a:t> local para autenticarse contra la máquina e instalar el agente.</a:t>
            </a:r>
          </a:p>
          <a:p>
            <a:pPr marL="285750" indent="-285750">
              <a:buFont typeface="Arial" panose="020B0604020202020204" pitchFamily="34" charset="0"/>
              <a:buChar char="•"/>
            </a:pPr>
            <a:r>
              <a:rPr lang="es-ES" dirty="0">
                <a:solidFill>
                  <a:srgbClr val="575756"/>
                </a:solidFill>
                <a:ea typeface="+mn-lt"/>
                <a:cs typeface="+mn-lt"/>
              </a:rPr>
              <a:t>Si se ha configurado una</a:t>
            </a:r>
            <a:r>
              <a:rPr lang="es-ES" b="1" i="1" dirty="0">
                <a:solidFill>
                  <a:srgbClr val="575756"/>
                </a:solidFill>
                <a:ea typeface="+mn-lt"/>
                <a:cs typeface="+mn-lt"/>
              </a:rPr>
              <a:t> </a:t>
            </a:r>
            <a:r>
              <a:rPr lang="es-ES" i="1" dirty="0">
                <a:solidFill>
                  <a:srgbClr val="575756"/>
                </a:solidFill>
                <a:ea typeface="+mn-lt"/>
                <a:cs typeface="+mn-lt"/>
              </a:rPr>
              <a:t>NAA</a:t>
            </a:r>
            <a:r>
              <a:rPr lang="es-ES" dirty="0">
                <a:solidFill>
                  <a:srgbClr val="575756"/>
                </a:solidFill>
                <a:ea typeface="+mn-lt"/>
                <a:cs typeface="+mn-lt"/>
              </a:rPr>
              <a:t>, su credencial queda persistente en memoria.</a:t>
            </a:r>
          </a:p>
          <a:p>
            <a:pPr marL="285750" indent="-285750">
              <a:buFont typeface="Arial" panose="020B0604020202020204" pitchFamily="34" charset="0"/>
              <a:buChar char="•"/>
            </a:pPr>
            <a:r>
              <a:rPr lang="es-ES" dirty="0">
                <a:solidFill>
                  <a:srgbClr val="575756"/>
                </a:solidFill>
                <a:ea typeface="+mn-lt"/>
                <a:cs typeface="+mn-lt"/>
              </a:rPr>
              <a:t>Por defecto, una instalación no es vulnerable a estos ataques.</a:t>
            </a:r>
          </a:p>
          <a:p>
            <a:r>
              <a:rPr lang="es-ES" b="1" dirty="0">
                <a:solidFill>
                  <a:srgbClr val="575756"/>
                </a:solidFill>
                <a:ea typeface="+mn-lt"/>
                <a:cs typeface="+mn-lt"/>
              </a:rPr>
              <a:t>Recomendaciones</a:t>
            </a:r>
          </a:p>
          <a:p>
            <a:pPr marL="285750" indent="-285750">
              <a:buFont typeface="Arial" panose="020B0604020202020204" pitchFamily="34" charset="0"/>
              <a:buChar char="•"/>
            </a:pPr>
            <a:r>
              <a:rPr lang="es-ES" dirty="0">
                <a:solidFill>
                  <a:srgbClr val="575756"/>
                </a:solidFill>
                <a:ea typeface="+mn-lt"/>
                <a:cs typeface="+mn-lt"/>
              </a:rPr>
              <a:t>No utilizar </a:t>
            </a:r>
            <a:r>
              <a:rPr lang="es-ES" i="1" dirty="0">
                <a:solidFill>
                  <a:srgbClr val="575756"/>
                </a:solidFill>
                <a:ea typeface="+mn-lt"/>
                <a:cs typeface="+mn-lt"/>
              </a:rPr>
              <a:t>Network Access </a:t>
            </a:r>
            <a:r>
              <a:rPr lang="es-ES" i="1" dirty="0" err="1">
                <a:solidFill>
                  <a:srgbClr val="575756"/>
                </a:solidFill>
                <a:ea typeface="+mn-lt"/>
                <a:cs typeface="+mn-lt"/>
              </a:rPr>
              <a:t>Accounts</a:t>
            </a:r>
            <a:r>
              <a:rPr lang="es-ES" dirty="0">
                <a:solidFill>
                  <a:srgbClr val="575756"/>
                </a:solidFill>
                <a:ea typeface="+mn-lt"/>
                <a:cs typeface="+mn-lt"/>
              </a:rPr>
              <a:t>.</a:t>
            </a:r>
          </a:p>
          <a:p>
            <a:pPr marL="285750" indent="-285750">
              <a:buFont typeface="Arial" panose="020B0604020202020204" pitchFamily="34" charset="0"/>
              <a:buChar char="•"/>
            </a:pPr>
            <a:r>
              <a:rPr lang="es-ES" dirty="0">
                <a:solidFill>
                  <a:srgbClr val="575756"/>
                </a:solidFill>
                <a:ea typeface="+mn-lt"/>
                <a:cs typeface="+mn-lt"/>
              </a:rPr>
              <a:t>Revisar si la propiedad </a:t>
            </a:r>
            <a:r>
              <a:rPr lang="es-ES" i="1" dirty="0" err="1">
                <a:solidFill>
                  <a:srgbClr val="575756"/>
                </a:solidFill>
                <a:ea typeface="+mn-lt"/>
                <a:cs typeface="+mn-lt"/>
              </a:rPr>
              <a:t>Allow</a:t>
            </a:r>
            <a:r>
              <a:rPr lang="es-ES" i="1" dirty="0">
                <a:solidFill>
                  <a:srgbClr val="575756"/>
                </a:solidFill>
                <a:ea typeface="+mn-lt"/>
                <a:cs typeface="+mn-lt"/>
              </a:rPr>
              <a:t> </a:t>
            </a:r>
            <a:r>
              <a:rPr lang="es-ES" i="1" dirty="0" err="1">
                <a:solidFill>
                  <a:srgbClr val="575756"/>
                </a:solidFill>
                <a:ea typeface="+mn-lt"/>
                <a:cs typeface="+mn-lt"/>
              </a:rPr>
              <a:t>connection</a:t>
            </a:r>
            <a:r>
              <a:rPr lang="es-ES" i="1" dirty="0">
                <a:solidFill>
                  <a:srgbClr val="575756"/>
                </a:solidFill>
                <a:ea typeface="+mn-lt"/>
                <a:cs typeface="+mn-lt"/>
              </a:rPr>
              <a:t> </a:t>
            </a:r>
            <a:r>
              <a:rPr lang="es-ES" i="1" dirty="0" err="1">
                <a:solidFill>
                  <a:srgbClr val="575756"/>
                </a:solidFill>
                <a:ea typeface="+mn-lt"/>
                <a:cs typeface="+mn-lt"/>
              </a:rPr>
              <a:t>fallback</a:t>
            </a:r>
            <a:r>
              <a:rPr lang="es-ES" i="1" dirty="0">
                <a:solidFill>
                  <a:srgbClr val="575756"/>
                </a:solidFill>
                <a:ea typeface="+mn-lt"/>
                <a:cs typeface="+mn-lt"/>
              </a:rPr>
              <a:t> </a:t>
            </a:r>
            <a:r>
              <a:rPr lang="es-ES" i="1" dirty="0" err="1">
                <a:solidFill>
                  <a:srgbClr val="575756"/>
                </a:solidFill>
                <a:ea typeface="+mn-lt"/>
                <a:cs typeface="+mn-lt"/>
              </a:rPr>
              <a:t>to</a:t>
            </a:r>
            <a:r>
              <a:rPr lang="es-ES" i="1" dirty="0">
                <a:solidFill>
                  <a:srgbClr val="575756"/>
                </a:solidFill>
                <a:ea typeface="+mn-lt"/>
                <a:cs typeface="+mn-lt"/>
              </a:rPr>
              <a:t> NTLM está activada</a:t>
            </a:r>
            <a:r>
              <a:rPr lang="es-ES" dirty="0">
                <a:solidFill>
                  <a:srgbClr val="575756"/>
                </a:solidFill>
                <a:ea typeface="+mn-lt"/>
                <a:cs typeface="+mn-lt"/>
              </a:rPr>
              <a:t>.</a:t>
            </a:r>
          </a:p>
          <a:p>
            <a:pPr marL="285750" indent="-285750">
              <a:buFont typeface="Arial" panose="020B0604020202020204" pitchFamily="34" charset="0"/>
              <a:buChar char="•"/>
            </a:pPr>
            <a:r>
              <a:rPr lang="es-ES" dirty="0">
                <a:solidFill>
                  <a:srgbClr val="575756"/>
                </a:solidFill>
                <a:ea typeface="+mn-lt"/>
                <a:cs typeface="+mn-lt"/>
              </a:rPr>
              <a:t>No utilizar  usuarios privilegiados para las instalaciones de clientes mediante </a:t>
            </a:r>
            <a:r>
              <a:rPr lang="es-ES" dirty="0" err="1">
                <a:solidFill>
                  <a:srgbClr val="575756"/>
                </a:solidFill>
                <a:ea typeface="+mn-lt"/>
                <a:cs typeface="+mn-lt"/>
              </a:rPr>
              <a:t>push</a:t>
            </a:r>
            <a:r>
              <a:rPr lang="es-ES" dirty="0">
                <a:solidFill>
                  <a:srgbClr val="575756"/>
                </a:solidFill>
                <a:ea typeface="+mn-lt"/>
                <a:cs typeface="+mn-lt"/>
              </a:rPr>
              <a:t>.</a:t>
            </a:r>
          </a:p>
          <a:p>
            <a:pPr marL="285750" indent="-285750">
              <a:buFont typeface="Arial" panose="020B0604020202020204" pitchFamily="34" charset="0"/>
              <a:buChar char="•"/>
            </a:pPr>
            <a:r>
              <a:rPr lang="es-ES" dirty="0">
                <a:solidFill>
                  <a:srgbClr val="575756"/>
                </a:solidFill>
                <a:ea typeface="+mn-lt"/>
                <a:cs typeface="+mn-lt"/>
              </a:rPr>
              <a:t>Seguir la </a:t>
            </a:r>
            <a:r>
              <a:rPr lang="es-ES" dirty="0">
                <a:solidFill>
                  <a:srgbClr val="575756"/>
                </a:solidFill>
                <a:ea typeface="+mn-lt"/>
                <a:cs typeface="+mn-lt"/>
                <a:hlinkClick r:id="rId3"/>
              </a:rPr>
              <a:t>guía</a:t>
            </a:r>
            <a:r>
              <a:rPr lang="es-ES" dirty="0">
                <a:solidFill>
                  <a:srgbClr val="575756"/>
                </a:solidFill>
                <a:ea typeface="+mn-lt"/>
                <a:cs typeface="+mn-lt"/>
              </a:rPr>
              <a:t> de instalación de SCCM de Microsoft.</a:t>
            </a:r>
          </a:p>
          <a:p>
            <a:pPr marL="285750" indent="-285750">
              <a:buFont typeface="Arial" panose="020B0604020202020204" pitchFamily="34" charset="0"/>
              <a:buChar char="•"/>
            </a:pPr>
            <a:endParaRPr lang="es-ES" dirty="0">
              <a:solidFill>
                <a:srgbClr val="575756"/>
              </a:solidFill>
              <a:ea typeface="+mn-lt"/>
              <a:cs typeface="+mn-lt"/>
            </a:endParaRPr>
          </a:p>
          <a:p>
            <a:pPr marL="285750" indent="-285750" algn="ctr">
              <a:buFont typeface="Arial" panose="020B0604020202020204" pitchFamily="34" charset="0"/>
              <a:buChar char="•"/>
            </a:pPr>
            <a:endParaRPr lang="es-ES" dirty="0">
              <a:solidFill>
                <a:srgbClr val="575756"/>
              </a:solidFill>
              <a:ea typeface="+mn-lt"/>
              <a:cs typeface="+mn-lt"/>
            </a:endParaRPr>
          </a:p>
          <a:p>
            <a:pPr marL="285750" indent="-285750">
              <a:buFont typeface="Arial" panose="020B0604020202020204" pitchFamily="34" charset="0"/>
              <a:buChar char="•"/>
            </a:pPr>
            <a:endParaRPr lang="es-ES" dirty="0">
              <a:solidFill>
                <a:srgbClr val="575756"/>
              </a:solidFill>
              <a:ea typeface="+mn-lt"/>
              <a:cs typeface="+mn-lt"/>
            </a:endParaRPr>
          </a:p>
          <a:p>
            <a:endParaRPr lang="es-ES" dirty="0"/>
          </a:p>
        </p:txBody>
      </p:sp>
      <p:pic>
        <p:nvPicPr>
          <p:cNvPr id="8" name="Imagen 7" descr="Texto&#10;&#10;Descripción generada automáticamente">
            <a:extLst>
              <a:ext uri="{FF2B5EF4-FFF2-40B4-BE49-F238E27FC236}">
                <a16:creationId xmlns:a16="http://schemas.microsoft.com/office/drawing/2014/main" id="{8B7FDDB7-18C1-D836-1E93-D1A9F71380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2933" y="1510478"/>
            <a:ext cx="3005822" cy="1141214"/>
          </a:xfrm>
          <a:prstGeom prst="rect">
            <a:avLst/>
          </a:prstGeom>
        </p:spPr>
      </p:pic>
      <p:sp>
        <p:nvSpPr>
          <p:cNvPr id="9" name="CuadroTexto 8">
            <a:extLst>
              <a:ext uri="{FF2B5EF4-FFF2-40B4-BE49-F238E27FC236}">
                <a16:creationId xmlns:a16="http://schemas.microsoft.com/office/drawing/2014/main" id="{4036445B-69DA-333B-667F-EBD0F6A4BAE8}"/>
              </a:ext>
            </a:extLst>
          </p:cNvPr>
          <p:cNvSpPr txBox="1"/>
          <p:nvPr/>
        </p:nvSpPr>
        <p:spPr>
          <a:xfrm>
            <a:off x="6325838" y="6073232"/>
            <a:ext cx="5880012" cy="270417"/>
          </a:xfrm>
          <a:prstGeom prst="rect">
            <a:avLst/>
          </a:prstGeom>
        </p:spPr>
        <p:txBody>
          <a:bodyPr vert="horz" wrap="none" lIns="91440" tIns="45720" rIns="91440" bIns="45720" rtlCol="0">
            <a:normAutofit/>
          </a:bodyPr>
          <a:lstStyle/>
          <a:p>
            <a:pPr algn="l"/>
            <a:r>
              <a:rPr lang="es-ES" sz="1050" dirty="0">
                <a:solidFill>
                  <a:srgbClr val="575756"/>
                </a:solidFill>
                <a:ea typeface="+mn-lt"/>
                <a:cs typeface="+mn-lt"/>
              </a:rPr>
              <a:t>Fuente: https://posts.specterops.io/the-phantom-credentials-of-sccm-why-the-naa-wont-die-332ac7aa1ab9</a:t>
            </a:r>
          </a:p>
        </p:txBody>
      </p:sp>
      <p:pic>
        <p:nvPicPr>
          <p:cNvPr id="10" name="Imagen 9">
            <a:extLst>
              <a:ext uri="{FF2B5EF4-FFF2-40B4-BE49-F238E27FC236}">
                <a16:creationId xmlns:a16="http://schemas.microsoft.com/office/drawing/2014/main" id="{06E9C908-4D27-FEFC-37D6-29DE96C50BF0}"/>
              </a:ext>
            </a:extLst>
          </p:cNvPr>
          <p:cNvPicPr>
            <a:picLocks noChangeAspect="1"/>
          </p:cNvPicPr>
          <p:nvPr/>
        </p:nvPicPr>
        <p:blipFill>
          <a:blip r:embed="rId5"/>
          <a:stretch>
            <a:fillRect/>
          </a:stretch>
        </p:blipFill>
        <p:spPr>
          <a:xfrm>
            <a:off x="7691264" y="2789733"/>
            <a:ext cx="3149160" cy="3299917"/>
          </a:xfrm>
          <a:prstGeom prst="rect">
            <a:avLst/>
          </a:prstGeom>
        </p:spPr>
      </p:pic>
    </p:spTree>
    <p:extLst>
      <p:ext uri="{BB962C8B-B14F-4D97-AF65-F5344CB8AC3E}">
        <p14:creationId xmlns:p14="http://schemas.microsoft.com/office/powerpoint/2010/main" val="15778914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ie de página 1">
            <a:extLst>
              <a:ext uri="{FF2B5EF4-FFF2-40B4-BE49-F238E27FC236}">
                <a16:creationId xmlns:a16="http://schemas.microsoft.com/office/drawing/2014/main" id="{96D3DD1E-18BE-58C7-81E4-A2FE6ABC423D}"/>
              </a:ext>
            </a:extLst>
          </p:cNvPr>
          <p:cNvSpPr>
            <a:spLocks noGrp="1"/>
          </p:cNvSpPr>
          <p:nvPr>
            <p:ph type="ftr" sz="quarter" idx="11"/>
          </p:nvPr>
        </p:nvSpPr>
        <p:spPr/>
        <p:txBody>
          <a:bodyPr/>
          <a:lstStyle/>
          <a:p>
            <a:r>
              <a:rPr lang="es-ES"/>
              <a:t> </a:t>
            </a:r>
            <a:r>
              <a:rPr lang="es-ES">
                <a:latin typeface="Barlow Semi Condensed Light" panose="00000406000000000000" pitchFamily="2" charset="0"/>
              </a:rPr>
              <a:t>www.zerolynx.com</a:t>
            </a:r>
            <a:r>
              <a:rPr lang="es-ES">
                <a:latin typeface="Barlow Semi Condensed Light"/>
              </a:rPr>
              <a:t> - NcN22k</a:t>
            </a:r>
            <a:endParaRPr lang="es-ES" dirty="0">
              <a:latin typeface="Barlow Semi Condensed Light" panose="00000406000000000000" pitchFamily="2" charset="0"/>
            </a:endParaRPr>
          </a:p>
        </p:txBody>
      </p:sp>
      <p:sp>
        <p:nvSpPr>
          <p:cNvPr id="5" name="Marcador de número de diapositiva 4">
            <a:extLst>
              <a:ext uri="{FF2B5EF4-FFF2-40B4-BE49-F238E27FC236}">
                <a16:creationId xmlns:a16="http://schemas.microsoft.com/office/drawing/2014/main" id="{8926502E-3BE1-FC02-02A4-32AAEAAB7E65}"/>
              </a:ext>
            </a:extLst>
          </p:cNvPr>
          <p:cNvSpPr>
            <a:spLocks noGrp="1"/>
          </p:cNvSpPr>
          <p:nvPr>
            <p:ph type="sldNum" sz="quarter" idx="12"/>
          </p:nvPr>
        </p:nvSpPr>
        <p:spPr/>
        <p:txBody>
          <a:bodyPr/>
          <a:lstStyle/>
          <a:p>
            <a:fld id="{3C1362AD-25E3-4472-B47A-68C0FD1E1CD8}" type="slidenum">
              <a:rPr lang="es-ES" smtClean="0"/>
              <a:t>32</a:t>
            </a:fld>
            <a:endParaRPr lang="es-ES"/>
          </a:p>
        </p:txBody>
      </p:sp>
      <p:sp>
        <p:nvSpPr>
          <p:cNvPr id="6" name="Marcador de texto 4">
            <a:extLst>
              <a:ext uri="{FF2B5EF4-FFF2-40B4-BE49-F238E27FC236}">
                <a16:creationId xmlns:a16="http://schemas.microsoft.com/office/drawing/2014/main" id="{AD7BD19F-A794-9443-769E-5F71F831C58A}"/>
              </a:ext>
            </a:extLst>
          </p:cNvPr>
          <p:cNvSpPr txBox="1">
            <a:spLocks/>
          </p:cNvSpPr>
          <p:nvPr/>
        </p:nvSpPr>
        <p:spPr>
          <a:xfrm>
            <a:off x="567170" y="514351"/>
            <a:ext cx="10574337" cy="52705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Active Directory </a:t>
            </a:r>
            <a:r>
              <a:rPr lang="es-ES" dirty="0" err="1"/>
              <a:t>Certificate</a:t>
            </a:r>
            <a:r>
              <a:rPr lang="es-ES" dirty="0"/>
              <a:t> </a:t>
            </a:r>
            <a:r>
              <a:rPr lang="es-ES" dirty="0" err="1"/>
              <a:t>Services</a:t>
            </a:r>
            <a:endParaRPr lang="es-ES" dirty="0"/>
          </a:p>
        </p:txBody>
      </p:sp>
      <p:sp>
        <p:nvSpPr>
          <p:cNvPr id="7" name="Marcador de número de diapositiva 1">
            <a:extLst>
              <a:ext uri="{FF2B5EF4-FFF2-40B4-BE49-F238E27FC236}">
                <a16:creationId xmlns:a16="http://schemas.microsoft.com/office/drawing/2014/main" id="{90F1E6B2-A254-84BB-DD92-938E0E526092}"/>
              </a:ext>
            </a:extLst>
          </p:cNvPr>
          <p:cNvSpPr txBox="1">
            <a:spLocks/>
          </p:cNvSpPr>
          <p:nvPr/>
        </p:nvSpPr>
        <p:spPr>
          <a:xfrm>
            <a:off x="11456074" y="6349783"/>
            <a:ext cx="481863" cy="363252"/>
          </a:xfrm>
          <a:prstGeom prst="rect">
            <a:avLst/>
          </a:prstGeom>
        </p:spPr>
        <p:txBody>
          <a:bodyPr vert="horz" lIns="91440" tIns="45720" rIns="91440" bIns="45720" rtlCol="0" anchor="ctr"/>
          <a:lstStyle>
            <a:defPPr>
              <a:defRPr lang="es-ES"/>
            </a:defPPr>
            <a:lvl1pPr marL="0" algn="r" defTabSz="914400" rtl="0" eaLnBrk="1" latinLnBrk="0" hangingPunct="1">
              <a:defRPr sz="1200" kern="1200">
                <a:solidFill>
                  <a:schemeClr val="bg1"/>
                </a:solidFill>
                <a:latin typeface="Barlow Semi Condensed" panose="00000506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C1362AD-25E3-4472-B47A-68C0FD1E1CD8}" type="slidenum">
              <a:rPr lang="es-ES" smtClean="0"/>
              <a:pPr/>
              <a:t>32</a:t>
            </a:fld>
            <a:endParaRPr lang="es-ES"/>
          </a:p>
        </p:txBody>
      </p:sp>
      <p:sp>
        <p:nvSpPr>
          <p:cNvPr id="9" name="Marcador de texto 5">
            <a:extLst>
              <a:ext uri="{FF2B5EF4-FFF2-40B4-BE49-F238E27FC236}">
                <a16:creationId xmlns:a16="http://schemas.microsoft.com/office/drawing/2014/main" id="{E10EAD44-EA25-5212-8165-EABA716EAD18}"/>
              </a:ext>
            </a:extLst>
          </p:cNvPr>
          <p:cNvSpPr txBox="1">
            <a:spLocks/>
          </p:cNvSpPr>
          <p:nvPr/>
        </p:nvSpPr>
        <p:spPr>
          <a:xfrm>
            <a:off x="573087" y="1639888"/>
            <a:ext cx="7154708" cy="444976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ea typeface="+mn-lt"/>
                <a:cs typeface="+mn-lt"/>
              </a:rPr>
              <a:t>Consideraciones</a:t>
            </a:r>
          </a:p>
          <a:p>
            <a:pPr marL="285750" indent="-285750">
              <a:buFont typeface="Arial" panose="020B0604020202020204" pitchFamily="34" charset="0"/>
              <a:buChar char="•"/>
            </a:pPr>
            <a:r>
              <a:rPr lang="es-ES" dirty="0">
                <a:solidFill>
                  <a:srgbClr val="575756"/>
                </a:solidFill>
                <a:ea typeface="+mn-lt"/>
                <a:cs typeface="+mn-lt"/>
              </a:rPr>
              <a:t>Es la implementación de PKI para un Directorio Activo.</a:t>
            </a:r>
          </a:p>
          <a:p>
            <a:pPr marL="285750" indent="-285750">
              <a:buFont typeface="Arial" panose="020B0604020202020204" pitchFamily="34" charset="0"/>
              <a:buChar char="•"/>
            </a:pPr>
            <a:r>
              <a:rPr lang="es-ES" dirty="0">
                <a:solidFill>
                  <a:srgbClr val="575756"/>
                </a:solidFill>
                <a:ea typeface="+mn-lt"/>
                <a:cs typeface="+mn-lt"/>
              </a:rPr>
              <a:t>No se instala por defecto en un entorno de AD.</a:t>
            </a:r>
          </a:p>
          <a:p>
            <a:pPr marL="285750" indent="-285750">
              <a:buFont typeface="Arial" panose="020B0604020202020204" pitchFamily="34" charset="0"/>
              <a:buChar char="•"/>
            </a:pPr>
            <a:r>
              <a:rPr lang="es-ES" dirty="0">
                <a:solidFill>
                  <a:srgbClr val="575756"/>
                </a:solidFill>
                <a:ea typeface="+mn-lt"/>
                <a:cs typeface="+mn-lt"/>
              </a:rPr>
              <a:t>Debido a la estructura de la arquitectura, es propensa a varios ataques:</a:t>
            </a:r>
          </a:p>
          <a:p>
            <a:pPr marL="971550" lvl="1" indent="-285750"/>
            <a:r>
              <a:rPr lang="es-ES" sz="1600" dirty="0">
                <a:solidFill>
                  <a:srgbClr val="575756"/>
                </a:solidFill>
                <a:ea typeface="+mn-lt"/>
                <a:cs typeface="+mn-lt"/>
              </a:rPr>
              <a:t>Robo de certificados (mediante DPAPI, robo de </a:t>
            </a:r>
            <a:r>
              <a:rPr lang="es-ES" sz="1600" dirty="0" err="1">
                <a:solidFill>
                  <a:srgbClr val="575756"/>
                </a:solidFill>
                <a:ea typeface="+mn-lt"/>
                <a:cs typeface="+mn-lt"/>
              </a:rPr>
              <a:t>pfx</a:t>
            </a:r>
            <a:r>
              <a:rPr lang="es-ES" sz="1600" dirty="0">
                <a:solidFill>
                  <a:srgbClr val="575756"/>
                </a:solidFill>
                <a:ea typeface="+mn-lt"/>
                <a:cs typeface="+mn-lt"/>
              </a:rPr>
              <a:t> con clave exportable o no y abuso de PKINIT).</a:t>
            </a:r>
          </a:p>
          <a:p>
            <a:pPr marL="971550" lvl="1" indent="-285750"/>
            <a:r>
              <a:rPr lang="es-ES" sz="1600" dirty="0">
                <a:solidFill>
                  <a:srgbClr val="575756"/>
                </a:solidFill>
                <a:ea typeface="+mn-lt"/>
                <a:cs typeface="+mn-lt"/>
              </a:rPr>
              <a:t>Persistencia (solicitar un certificado en nombre de un usuario/máquina tras robar sus credenciales y modificar la duración de los mismos).</a:t>
            </a:r>
          </a:p>
          <a:p>
            <a:pPr marL="285750" indent="-285750">
              <a:buFont typeface="Arial" panose="020B0604020202020204" pitchFamily="34" charset="0"/>
              <a:buChar char="•"/>
            </a:pPr>
            <a:r>
              <a:rPr lang="es-ES" dirty="0">
                <a:solidFill>
                  <a:srgbClr val="575756"/>
                </a:solidFill>
                <a:ea typeface="+mn-lt"/>
                <a:cs typeface="+mn-lt"/>
              </a:rPr>
              <a:t>Una mala configuración puede convertir la infraestructura de PKI en un camino directo hacia el compromiso del Dominio</a:t>
            </a:r>
          </a:p>
          <a:p>
            <a:pPr marL="971550" lvl="1" indent="-285750"/>
            <a:r>
              <a:rPr lang="es-ES" sz="1600" dirty="0">
                <a:solidFill>
                  <a:srgbClr val="575756"/>
                </a:solidFill>
                <a:ea typeface="+mn-lt"/>
                <a:cs typeface="+mn-lt"/>
              </a:rPr>
              <a:t>Errores de configuración en plantillas de certificados (usuario a DA) – ESC1, ESC2, ESC3, ESC9 y ESC10</a:t>
            </a:r>
          </a:p>
          <a:p>
            <a:pPr marL="971550" lvl="1" indent="-285750"/>
            <a:r>
              <a:rPr lang="es-ES" sz="1600" dirty="0">
                <a:solidFill>
                  <a:srgbClr val="575756"/>
                </a:solidFill>
                <a:ea typeface="+mn-lt"/>
                <a:cs typeface="+mn-lt"/>
              </a:rPr>
              <a:t>Abuso de ACE para convertir una plantilla en vulnerable o la propia CA – ESCS4, ESC5, ESC7</a:t>
            </a:r>
          </a:p>
          <a:p>
            <a:pPr marL="971550" lvl="1" indent="-285750"/>
            <a:r>
              <a:rPr lang="es-ES" sz="1600" dirty="0">
                <a:solidFill>
                  <a:srgbClr val="575756"/>
                </a:solidFill>
                <a:ea typeface="+mn-lt"/>
                <a:cs typeface="+mn-lt"/>
              </a:rPr>
              <a:t>Abuso del atributo EDITF_ATTRIBUTESUBJECTALTNAME2 (usuario a DA) – ESC6</a:t>
            </a:r>
          </a:p>
          <a:p>
            <a:pPr marL="971550" lvl="1" indent="-285750"/>
            <a:r>
              <a:rPr lang="es-ES" sz="1600" dirty="0">
                <a:solidFill>
                  <a:srgbClr val="575756"/>
                </a:solidFill>
                <a:ea typeface="+mn-lt"/>
                <a:cs typeface="+mn-lt"/>
              </a:rPr>
              <a:t>Abuso de la interfaz web de registro (NTLM </a:t>
            </a:r>
            <a:r>
              <a:rPr lang="es-ES" sz="1600" dirty="0" err="1">
                <a:solidFill>
                  <a:srgbClr val="575756"/>
                </a:solidFill>
                <a:ea typeface="+mn-lt"/>
                <a:cs typeface="+mn-lt"/>
              </a:rPr>
              <a:t>Relay</a:t>
            </a:r>
            <a:r>
              <a:rPr lang="es-ES" sz="1600" dirty="0">
                <a:solidFill>
                  <a:srgbClr val="575756"/>
                </a:solidFill>
                <a:ea typeface="+mn-lt"/>
                <a:cs typeface="+mn-lt"/>
              </a:rPr>
              <a:t>) – ESC8</a:t>
            </a:r>
          </a:p>
          <a:p>
            <a:pPr marL="285750" indent="-285750">
              <a:buFont typeface="Arial" panose="020B0604020202020204" pitchFamily="34" charset="0"/>
              <a:buChar char="•"/>
            </a:pPr>
            <a:endParaRPr lang="es-ES" dirty="0">
              <a:solidFill>
                <a:srgbClr val="575756"/>
              </a:solidFill>
              <a:ea typeface="+mn-lt"/>
              <a:cs typeface="+mn-lt"/>
            </a:endParaRPr>
          </a:p>
          <a:p>
            <a:pPr algn="ctr"/>
            <a:endParaRPr lang="es-ES" dirty="0"/>
          </a:p>
        </p:txBody>
      </p:sp>
      <p:pic>
        <p:nvPicPr>
          <p:cNvPr id="10" name="Imagen 9">
            <a:extLst>
              <a:ext uri="{FF2B5EF4-FFF2-40B4-BE49-F238E27FC236}">
                <a16:creationId xmlns:a16="http://schemas.microsoft.com/office/drawing/2014/main" id="{65087C19-6FB8-A1EA-E0FD-DCE7627A89DE}"/>
              </a:ext>
            </a:extLst>
          </p:cNvPr>
          <p:cNvPicPr>
            <a:picLocks noChangeAspect="1"/>
          </p:cNvPicPr>
          <p:nvPr/>
        </p:nvPicPr>
        <p:blipFill>
          <a:blip r:embed="rId3"/>
          <a:stretch>
            <a:fillRect/>
          </a:stretch>
        </p:blipFill>
        <p:spPr>
          <a:xfrm>
            <a:off x="8068606" y="2268902"/>
            <a:ext cx="3387468" cy="2837431"/>
          </a:xfrm>
          <a:prstGeom prst="rect">
            <a:avLst/>
          </a:prstGeom>
        </p:spPr>
      </p:pic>
      <p:sp>
        <p:nvSpPr>
          <p:cNvPr id="3" name="CuadroTexto 2">
            <a:extLst>
              <a:ext uri="{FF2B5EF4-FFF2-40B4-BE49-F238E27FC236}">
                <a16:creationId xmlns:a16="http://schemas.microsoft.com/office/drawing/2014/main" id="{DC01FA6F-75B5-A9F9-FEDC-BF8C90AF2EFA}"/>
              </a:ext>
            </a:extLst>
          </p:cNvPr>
          <p:cNvSpPr txBox="1"/>
          <p:nvPr/>
        </p:nvSpPr>
        <p:spPr>
          <a:xfrm>
            <a:off x="8570708" y="5109121"/>
            <a:ext cx="2383264" cy="270417"/>
          </a:xfrm>
          <a:prstGeom prst="rect">
            <a:avLst/>
          </a:prstGeom>
        </p:spPr>
        <p:txBody>
          <a:bodyPr vert="horz" wrap="none" lIns="91440" tIns="45720" rIns="91440" bIns="45720" rtlCol="0">
            <a:normAutofit/>
          </a:bodyPr>
          <a:lstStyle/>
          <a:p>
            <a:pPr algn="l"/>
            <a:r>
              <a:rPr lang="es-ES" sz="1050" dirty="0">
                <a:solidFill>
                  <a:srgbClr val="575756"/>
                </a:solidFill>
                <a:ea typeface="+mn-lt"/>
                <a:cs typeface="+mn-lt"/>
              </a:rPr>
              <a:t>Fuente: White </a:t>
            </a:r>
            <a:r>
              <a:rPr lang="es-ES" sz="1050" dirty="0" err="1">
                <a:solidFill>
                  <a:srgbClr val="575756"/>
                </a:solidFill>
                <a:ea typeface="+mn-lt"/>
                <a:cs typeface="+mn-lt"/>
              </a:rPr>
              <a:t>Paper</a:t>
            </a:r>
            <a:r>
              <a:rPr lang="es-ES" sz="1050" dirty="0">
                <a:solidFill>
                  <a:srgbClr val="575756"/>
                </a:solidFill>
                <a:ea typeface="+mn-lt"/>
                <a:cs typeface="+mn-lt"/>
              </a:rPr>
              <a:t> </a:t>
            </a:r>
            <a:r>
              <a:rPr lang="es-ES" sz="1050" dirty="0" err="1">
                <a:solidFill>
                  <a:srgbClr val="575756"/>
                </a:solidFill>
                <a:ea typeface="+mn-lt"/>
                <a:cs typeface="+mn-lt"/>
              </a:rPr>
              <a:t>Certified</a:t>
            </a:r>
            <a:r>
              <a:rPr lang="es-ES" sz="1050" dirty="0">
                <a:solidFill>
                  <a:srgbClr val="575756"/>
                </a:solidFill>
                <a:ea typeface="+mn-lt"/>
                <a:cs typeface="+mn-lt"/>
              </a:rPr>
              <a:t> Pre-</a:t>
            </a:r>
            <a:r>
              <a:rPr lang="es-ES" sz="1050" dirty="0" err="1">
                <a:solidFill>
                  <a:srgbClr val="575756"/>
                </a:solidFill>
                <a:ea typeface="+mn-lt"/>
                <a:cs typeface="+mn-lt"/>
              </a:rPr>
              <a:t>Owned</a:t>
            </a:r>
            <a:r>
              <a:rPr lang="es-ES" sz="1050" dirty="0">
                <a:solidFill>
                  <a:srgbClr val="575756"/>
                </a:solidFill>
                <a:ea typeface="+mn-lt"/>
                <a:cs typeface="+mn-lt"/>
              </a:rPr>
              <a:t> - </a:t>
            </a:r>
            <a:r>
              <a:rPr lang="es-ES" sz="1050" dirty="0" err="1">
                <a:solidFill>
                  <a:srgbClr val="575756"/>
                </a:solidFill>
                <a:ea typeface="+mn-lt"/>
                <a:cs typeface="+mn-lt"/>
              </a:rPr>
              <a:t>SpecterOps</a:t>
            </a:r>
            <a:endParaRPr lang="es-ES" sz="1050" dirty="0">
              <a:solidFill>
                <a:srgbClr val="575756"/>
              </a:solidFill>
              <a:ea typeface="+mn-lt"/>
              <a:cs typeface="+mn-lt"/>
            </a:endParaRPr>
          </a:p>
        </p:txBody>
      </p:sp>
    </p:spTree>
    <p:extLst>
      <p:ext uri="{BB962C8B-B14F-4D97-AF65-F5344CB8AC3E}">
        <p14:creationId xmlns:p14="http://schemas.microsoft.com/office/powerpoint/2010/main" val="2169494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2F78FEFE-2742-08BF-B3F3-DE5136B2B09B}"/>
              </a:ext>
            </a:extLst>
          </p:cNvPr>
          <p:cNvSpPr>
            <a:spLocks noGrp="1"/>
          </p:cNvSpPr>
          <p:nvPr>
            <p:ph type="body" sz="quarter" idx="13"/>
          </p:nvPr>
        </p:nvSpPr>
        <p:spPr/>
        <p:txBody>
          <a:bodyPr/>
          <a:lstStyle/>
          <a:p>
            <a:r>
              <a:rPr lang="es-ES" dirty="0"/>
              <a:t>Active Directory </a:t>
            </a:r>
            <a:r>
              <a:rPr lang="es-ES" dirty="0" err="1"/>
              <a:t>Certificate</a:t>
            </a:r>
            <a:r>
              <a:rPr lang="es-ES" dirty="0"/>
              <a:t> </a:t>
            </a:r>
            <a:r>
              <a:rPr lang="es-ES" dirty="0" err="1"/>
              <a:t>Services</a:t>
            </a:r>
            <a:endParaRPr lang="es-ES" dirty="0"/>
          </a:p>
        </p:txBody>
      </p:sp>
      <p:sp>
        <p:nvSpPr>
          <p:cNvPr id="2" name="Marcador de número de diapositiva 1">
            <a:extLst>
              <a:ext uri="{FF2B5EF4-FFF2-40B4-BE49-F238E27FC236}">
                <a16:creationId xmlns:a16="http://schemas.microsoft.com/office/drawing/2014/main" id="{0CC20DDE-8A5E-DAC7-3B4B-B43A25CE637F}"/>
              </a:ext>
            </a:extLst>
          </p:cNvPr>
          <p:cNvSpPr>
            <a:spLocks noGrp="1"/>
          </p:cNvSpPr>
          <p:nvPr>
            <p:ph type="sldNum" sz="quarter" idx="12"/>
          </p:nvPr>
        </p:nvSpPr>
        <p:spPr/>
        <p:txBody>
          <a:bodyPr/>
          <a:lstStyle/>
          <a:p>
            <a:fld id="{3C1362AD-25E3-4472-B47A-68C0FD1E1CD8}" type="slidenum">
              <a:rPr lang="es-ES" smtClean="0"/>
              <a:t>33</a:t>
            </a:fld>
            <a:endParaRPr lang="es-ES"/>
          </a:p>
        </p:txBody>
      </p:sp>
      <p:sp>
        <p:nvSpPr>
          <p:cNvPr id="3" name="Marcador de pie de página 1">
            <a:extLst>
              <a:ext uri="{FF2B5EF4-FFF2-40B4-BE49-F238E27FC236}">
                <a16:creationId xmlns:a16="http://schemas.microsoft.com/office/drawing/2014/main" id="{C5D93047-3B26-51EC-0B0D-0051C1158A46}"/>
              </a:ext>
            </a:extLst>
          </p:cNvPr>
          <p:cNvSpPr>
            <a:spLocks noGrp="1"/>
          </p:cNvSpPr>
          <p:nvPr>
            <p:ph type="ftr" sz="quarter" idx="11"/>
          </p:nvPr>
        </p:nvSpPr>
        <p:spPr>
          <a:xfrm>
            <a:off x="4038600" y="6365732"/>
            <a:ext cx="4114800" cy="365125"/>
          </a:xfrm>
        </p:spPr>
        <p:txBody>
          <a:bodyPr/>
          <a:lstStyle/>
          <a:p>
            <a:r>
              <a:rPr lang="es-ES" dirty="0">
                <a:ea typeface="+mn-lt"/>
                <a:cs typeface="+mn-lt"/>
              </a:rPr>
              <a:t> </a:t>
            </a:r>
            <a:r>
              <a:rPr lang="es-ES" dirty="0">
                <a:latin typeface="Barlow Semi Condensed Light"/>
              </a:rPr>
              <a:t>www.zerolynx.com - NcN22k</a:t>
            </a:r>
            <a:endParaRPr lang="es-ES" dirty="0"/>
          </a:p>
        </p:txBody>
      </p:sp>
      <p:sp>
        <p:nvSpPr>
          <p:cNvPr id="8" name="Marcador de texto 5">
            <a:extLst>
              <a:ext uri="{FF2B5EF4-FFF2-40B4-BE49-F238E27FC236}">
                <a16:creationId xmlns:a16="http://schemas.microsoft.com/office/drawing/2014/main" id="{0A756D30-C2C6-7069-3906-FAED4562CF25}"/>
              </a:ext>
            </a:extLst>
          </p:cNvPr>
          <p:cNvSpPr txBox="1">
            <a:spLocks/>
          </p:cNvSpPr>
          <p:nvPr/>
        </p:nvSpPr>
        <p:spPr>
          <a:xfrm>
            <a:off x="573087" y="1639888"/>
            <a:ext cx="7154708" cy="444976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solidFill>
                  <a:srgbClr val="575756"/>
                </a:solidFill>
                <a:ea typeface="+mn-lt"/>
                <a:cs typeface="+mn-lt"/>
              </a:rPr>
              <a:t>Recomendaciones</a:t>
            </a:r>
          </a:p>
          <a:p>
            <a:pPr marL="285750" indent="-285750">
              <a:buFont typeface="Arial" panose="020B0604020202020204" pitchFamily="34" charset="0"/>
              <a:buChar char="•"/>
            </a:pPr>
            <a:r>
              <a:rPr lang="es-ES" dirty="0">
                <a:solidFill>
                  <a:srgbClr val="575756"/>
                </a:solidFill>
                <a:ea typeface="+mn-lt"/>
                <a:cs typeface="+mn-lt"/>
              </a:rPr>
              <a:t>Monitorizar eventos clave.</a:t>
            </a:r>
          </a:p>
          <a:p>
            <a:pPr marL="285750" indent="-285750">
              <a:buFont typeface="Arial" panose="020B0604020202020204" pitchFamily="34" charset="0"/>
              <a:buChar char="•"/>
            </a:pPr>
            <a:r>
              <a:rPr lang="es-ES" dirty="0">
                <a:solidFill>
                  <a:srgbClr val="575756"/>
                </a:solidFill>
                <a:ea typeface="+mn-lt"/>
                <a:cs typeface="+mn-lt"/>
              </a:rPr>
              <a:t>Tratar las </a:t>
            </a:r>
            <a:r>
              <a:rPr lang="es-ES" dirty="0" err="1">
                <a:solidFill>
                  <a:srgbClr val="575756"/>
                </a:solidFill>
                <a:ea typeface="+mn-lt"/>
                <a:cs typeface="+mn-lt"/>
              </a:rPr>
              <a:t>CAs</a:t>
            </a:r>
            <a:r>
              <a:rPr lang="es-ES" dirty="0">
                <a:solidFill>
                  <a:srgbClr val="575756"/>
                </a:solidFill>
                <a:ea typeface="+mn-lt"/>
                <a:cs typeface="+mn-lt"/>
              </a:rPr>
              <a:t> como </a:t>
            </a:r>
            <a:r>
              <a:rPr lang="es-ES" dirty="0" err="1">
                <a:solidFill>
                  <a:srgbClr val="575756"/>
                </a:solidFill>
                <a:ea typeface="+mn-lt"/>
                <a:cs typeface="+mn-lt"/>
              </a:rPr>
              <a:t>Tier</a:t>
            </a:r>
            <a:r>
              <a:rPr lang="es-ES" dirty="0">
                <a:solidFill>
                  <a:srgbClr val="575756"/>
                </a:solidFill>
                <a:ea typeface="+mn-lt"/>
                <a:cs typeface="+mn-lt"/>
              </a:rPr>
              <a:t> 0.</a:t>
            </a:r>
          </a:p>
          <a:p>
            <a:pPr marL="285750" indent="-285750">
              <a:buFont typeface="Arial" panose="020B0604020202020204" pitchFamily="34" charset="0"/>
              <a:buChar char="•"/>
            </a:pPr>
            <a:r>
              <a:rPr lang="es-ES" dirty="0">
                <a:solidFill>
                  <a:srgbClr val="575756"/>
                </a:solidFill>
                <a:ea typeface="+mn-lt"/>
                <a:cs typeface="+mn-lt"/>
              </a:rPr>
              <a:t>Revisar las plantillas de certificados publicadas y bastionar los permisos de cada una.</a:t>
            </a:r>
          </a:p>
          <a:p>
            <a:pPr marL="285750" indent="-285750">
              <a:buFont typeface="Arial" panose="020B0604020202020204" pitchFamily="34" charset="0"/>
              <a:buChar char="•"/>
            </a:pPr>
            <a:r>
              <a:rPr lang="es-ES" dirty="0">
                <a:solidFill>
                  <a:srgbClr val="575756"/>
                </a:solidFill>
                <a:ea typeface="+mn-lt"/>
                <a:cs typeface="+mn-lt"/>
              </a:rPr>
              <a:t>Proteger las claves privadas mediante hardware para evitar su robo abusando de  DPAPI.</a:t>
            </a:r>
          </a:p>
          <a:p>
            <a:pPr marL="285750" indent="-285750">
              <a:buFont typeface="Arial" panose="020B0604020202020204" pitchFamily="34" charset="0"/>
              <a:buChar char="•"/>
            </a:pPr>
            <a:r>
              <a:rPr lang="es-ES" dirty="0">
                <a:solidFill>
                  <a:srgbClr val="575756"/>
                </a:solidFill>
                <a:ea typeface="+mn-lt"/>
                <a:cs typeface="+mn-lt"/>
              </a:rPr>
              <a:t>Deshabilitar el uso de </a:t>
            </a:r>
            <a:r>
              <a:rPr lang="es-ES" i="1" dirty="0" err="1">
                <a:solidFill>
                  <a:srgbClr val="575756"/>
                </a:solidFill>
                <a:ea typeface="+mn-lt"/>
                <a:cs typeface="+mn-lt"/>
              </a:rPr>
              <a:t>Subject</a:t>
            </a:r>
            <a:r>
              <a:rPr lang="es-ES" i="1" dirty="0">
                <a:solidFill>
                  <a:srgbClr val="575756"/>
                </a:solidFill>
                <a:ea typeface="+mn-lt"/>
                <a:cs typeface="+mn-lt"/>
              </a:rPr>
              <a:t> Alternative </a:t>
            </a:r>
            <a:r>
              <a:rPr lang="es-ES" i="1" dirty="0" err="1">
                <a:solidFill>
                  <a:srgbClr val="575756"/>
                </a:solidFill>
                <a:ea typeface="+mn-lt"/>
                <a:cs typeface="+mn-lt"/>
              </a:rPr>
              <a:t>Name</a:t>
            </a:r>
            <a:r>
              <a:rPr lang="es-ES" i="1" dirty="0">
                <a:solidFill>
                  <a:srgbClr val="575756"/>
                </a:solidFill>
                <a:ea typeface="+mn-lt"/>
                <a:cs typeface="+mn-lt"/>
              </a:rPr>
              <a:t> </a:t>
            </a:r>
            <a:r>
              <a:rPr lang="es-ES" dirty="0">
                <a:solidFill>
                  <a:srgbClr val="575756"/>
                </a:solidFill>
                <a:ea typeface="+mn-lt"/>
                <a:cs typeface="+mn-lt"/>
              </a:rPr>
              <a:t>(SAN) en caso de no estar siendo utilizado.</a:t>
            </a:r>
          </a:p>
          <a:p>
            <a:pPr marL="285750" indent="-285750">
              <a:buFont typeface="Arial" panose="020B0604020202020204" pitchFamily="34" charset="0"/>
              <a:buChar char="•"/>
            </a:pPr>
            <a:r>
              <a:rPr lang="es-ES" dirty="0">
                <a:solidFill>
                  <a:srgbClr val="575756"/>
                </a:solidFill>
                <a:ea typeface="+mn-lt"/>
                <a:cs typeface="+mn-lt"/>
              </a:rPr>
              <a:t>Eliminar la presencia de AD CS HTTP </a:t>
            </a:r>
            <a:r>
              <a:rPr lang="es-ES" dirty="0" err="1">
                <a:solidFill>
                  <a:srgbClr val="575756"/>
                </a:solidFill>
                <a:ea typeface="+mn-lt"/>
                <a:cs typeface="+mn-lt"/>
              </a:rPr>
              <a:t>endpoints</a:t>
            </a:r>
            <a:r>
              <a:rPr lang="es-ES" dirty="0">
                <a:solidFill>
                  <a:srgbClr val="575756"/>
                </a:solidFill>
                <a:ea typeface="+mn-lt"/>
                <a:cs typeface="+mn-lt"/>
              </a:rPr>
              <a:t>.</a:t>
            </a:r>
          </a:p>
          <a:p>
            <a:pPr marL="285750" indent="-285750">
              <a:buFont typeface="Arial" panose="020B0604020202020204" pitchFamily="34" charset="0"/>
              <a:buChar char="•"/>
            </a:pPr>
            <a:r>
              <a:rPr lang="es-ES" dirty="0">
                <a:solidFill>
                  <a:srgbClr val="575756"/>
                </a:solidFill>
                <a:ea typeface="+mn-lt"/>
                <a:cs typeface="+mn-lt"/>
              </a:rPr>
              <a:t>Leer la </a:t>
            </a:r>
            <a:r>
              <a:rPr lang="es-ES" dirty="0">
                <a:solidFill>
                  <a:srgbClr val="575756"/>
                </a:solidFill>
                <a:ea typeface="+mn-lt"/>
                <a:cs typeface="+mn-lt"/>
                <a:hlinkClick r:id="rId3"/>
              </a:rPr>
              <a:t>investigación</a:t>
            </a:r>
            <a:r>
              <a:rPr lang="es-ES" dirty="0">
                <a:solidFill>
                  <a:srgbClr val="575756"/>
                </a:solidFill>
                <a:ea typeface="+mn-lt"/>
                <a:cs typeface="+mn-lt"/>
              </a:rPr>
              <a:t> realizada por Will Schroeder y Lee Christensen. </a:t>
            </a:r>
          </a:p>
          <a:p>
            <a:pPr marL="285750" indent="-285750">
              <a:buFont typeface="Arial" panose="020B0604020202020204" pitchFamily="34" charset="0"/>
              <a:buChar char="•"/>
            </a:pPr>
            <a:r>
              <a:rPr lang="es-ES" dirty="0">
                <a:solidFill>
                  <a:srgbClr val="575756"/>
                </a:solidFill>
                <a:ea typeface="+mn-lt"/>
                <a:cs typeface="+mn-lt"/>
              </a:rPr>
              <a:t>Mantener los sistemas actualizados. Por primera vez en mucho tiempo, Microsoft se encuentra actualizando la arquitectura de ADCS para limitar las vulnerabilidades.</a:t>
            </a:r>
          </a:p>
          <a:p>
            <a:endParaRPr lang="es-ES" dirty="0"/>
          </a:p>
        </p:txBody>
      </p:sp>
      <p:pic>
        <p:nvPicPr>
          <p:cNvPr id="17" name="Imagen 16">
            <a:extLst>
              <a:ext uri="{FF2B5EF4-FFF2-40B4-BE49-F238E27FC236}">
                <a16:creationId xmlns:a16="http://schemas.microsoft.com/office/drawing/2014/main" id="{A45ED0EC-8FA3-0C7E-602F-2EECE81DE436}"/>
              </a:ext>
            </a:extLst>
          </p:cNvPr>
          <p:cNvPicPr>
            <a:picLocks noChangeAspect="1"/>
          </p:cNvPicPr>
          <p:nvPr/>
        </p:nvPicPr>
        <p:blipFill>
          <a:blip r:embed="rId4"/>
          <a:stretch>
            <a:fillRect/>
          </a:stretch>
        </p:blipFill>
        <p:spPr>
          <a:xfrm>
            <a:off x="7727795" y="1883304"/>
            <a:ext cx="3974586" cy="3962930"/>
          </a:xfrm>
          <a:prstGeom prst="rect">
            <a:avLst/>
          </a:prstGeom>
        </p:spPr>
      </p:pic>
    </p:spTree>
    <p:extLst>
      <p:ext uri="{BB962C8B-B14F-4D97-AF65-F5344CB8AC3E}">
        <p14:creationId xmlns:p14="http://schemas.microsoft.com/office/powerpoint/2010/main" val="30549098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2F78FEFE-2742-08BF-B3F3-DE5136B2B09B}"/>
              </a:ext>
            </a:extLst>
          </p:cNvPr>
          <p:cNvSpPr>
            <a:spLocks noGrp="1"/>
          </p:cNvSpPr>
          <p:nvPr>
            <p:ph type="body" sz="quarter" idx="13"/>
          </p:nvPr>
        </p:nvSpPr>
        <p:spPr/>
        <p:txBody>
          <a:bodyPr/>
          <a:lstStyle/>
          <a:p>
            <a:r>
              <a:rPr lang="es-ES" dirty="0"/>
              <a:t>Servidores Exchange</a:t>
            </a:r>
          </a:p>
        </p:txBody>
      </p:sp>
      <p:sp>
        <p:nvSpPr>
          <p:cNvPr id="2" name="Marcador de número de diapositiva 1">
            <a:extLst>
              <a:ext uri="{FF2B5EF4-FFF2-40B4-BE49-F238E27FC236}">
                <a16:creationId xmlns:a16="http://schemas.microsoft.com/office/drawing/2014/main" id="{0CC20DDE-8A5E-DAC7-3B4B-B43A25CE637F}"/>
              </a:ext>
            </a:extLst>
          </p:cNvPr>
          <p:cNvSpPr>
            <a:spLocks noGrp="1"/>
          </p:cNvSpPr>
          <p:nvPr>
            <p:ph type="sldNum" sz="quarter" idx="12"/>
          </p:nvPr>
        </p:nvSpPr>
        <p:spPr/>
        <p:txBody>
          <a:bodyPr/>
          <a:lstStyle/>
          <a:p>
            <a:fld id="{3C1362AD-25E3-4472-B47A-68C0FD1E1CD8}" type="slidenum">
              <a:rPr lang="es-ES" smtClean="0"/>
              <a:t>34</a:t>
            </a:fld>
            <a:endParaRPr lang="es-ES"/>
          </a:p>
        </p:txBody>
      </p:sp>
      <p:sp>
        <p:nvSpPr>
          <p:cNvPr id="3" name="Marcador de pie de página 1">
            <a:extLst>
              <a:ext uri="{FF2B5EF4-FFF2-40B4-BE49-F238E27FC236}">
                <a16:creationId xmlns:a16="http://schemas.microsoft.com/office/drawing/2014/main" id="{D3168E8D-20A6-090E-8413-E5D2F8B29B32}"/>
              </a:ext>
            </a:extLst>
          </p:cNvPr>
          <p:cNvSpPr>
            <a:spLocks noGrp="1"/>
          </p:cNvSpPr>
          <p:nvPr>
            <p:ph type="ftr" sz="quarter" idx="11"/>
          </p:nvPr>
        </p:nvSpPr>
        <p:spPr>
          <a:xfrm>
            <a:off x="4038600" y="6365732"/>
            <a:ext cx="4114800" cy="365125"/>
          </a:xfrm>
        </p:spPr>
        <p:txBody>
          <a:bodyPr/>
          <a:lstStyle/>
          <a:p>
            <a:r>
              <a:rPr lang="es-ES" dirty="0">
                <a:ea typeface="+mn-lt"/>
                <a:cs typeface="+mn-lt"/>
              </a:rPr>
              <a:t> </a:t>
            </a:r>
            <a:r>
              <a:rPr lang="es-ES" dirty="0">
                <a:latin typeface="Barlow Semi Condensed Light"/>
              </a:rPr>
              <a:t>www.zerolynx.com - NcN22k  </a:t>
            </a:r>
            <a:endParaRPr lang="es-ES" dirty="0"/>
          </a:p>
        </p:txBody>
      </p:sp>
      <p:sp>
        <p:nvSpPr>
          <p:cNvPr id="8" name="Marcador de texto 5">
            <a:extLst>
              <a:ext uri="{FF2B5EF4-FFF2-40B4-BE49-F238E27FC236}">
                <a16:creationId xmlns:a16="http://schemas.microsoft.com/office/drawing/2014/main" id="{E7456656-3DE5-B1C9-8FB7-2C954CA341FF}"/>
              </a:ext>
            </a:extLst>
          </p:cNvPr>
          <p:cNvSpPr txBox="1">
            <a:spLocks/>
          </p:cNvSpPr>
          <p:nvPr/>
        </p:nvSpPr>
        <p:spPr>
          <a:xfrm>
            <a:off x="573087" y="1639888"/>
            <a:ext cx="5102884" cy="444976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ea typeface="+mn-lt"/>
                <a:cs typeface="+mn-lt"/>
              </a:rPr>
              <a:t>Consideraciones</a:t>
            </a:r>
          </a:p>
          <a:p>
            <a:pPr marL="285750" indent="-285750">
              <a:buFont typeface="Arial" panose="020B0604020202020204" pitchFamily="34" charset="0"/>
              <a:buChar char="•"/>
            </a:pPr>
            <a:r>
              <a:rPr lang="es-ES" dirty="0">
                <a:solidFill>
                  <a:srgbClr val="575756"/>
                </a:solidFill>
                <a:ea typeface="+mn-lt"/>
                <a:cs typeface="+mn-lt"/>
              </a:rPr>
              <a:t>A día de hoy, siguen existiendo servidores de Exchange </a:t>
            </a:r>
            <a:r>
              <a:rPr lang="es-ES" i="1" dirty="0" err="1">
                <a:solidFill>
                  <a:srgbClr val="575756"/>
                </a:solidFill>
                <a:ea typeface="+mn-lt"/>
                <a:cs typeface="+mn-lt"/>
              </a:rPr>
              <a:t>on</a:t>
            </a:r>
            <a:r>
              <a:rPr lang="es-ES" i="1" dirty="0">
                <a:solidFill>
                  <a:srgbClr val="575756"/>
                </a:solidFill>
                <a:ea typeface="+mn-lt"/>
                <a:cs typeface="+mn-lt"/>
              </a:rPr>
              <a:t> premise</a:t>
            </a:r>
            <a:r>
              <a:rPr lang="es-ES" dirty="0">
                <a:solidFill>
                  <a:srgbClr val="575756"/>
                </a:solidFill>
                <a:ea typeface="+mn-lt"/>
                <a:cs typeface="+mn-lt"/>
              </a:rPr>
              <a:t>.</a:t>
            </a:r>
          </a:p>
          <a:p>
            <a:pPr marL="285750" indent="-285750">
              <a:buFont typeface="Arial" panose="020B0604020202020204" pitchFamily="34" charset="0"/>
              <a:buChar char="•"/>
            </a:pPr>
            <a:r>
              <a:rPr lang="es-ES" dirty="0">
                <a:solidFill>
                  <a:srgbClr val="575756"/>
                </a:solidFill>
                <a:ea typeface="+mn-lt"/>
                <a:cs typeface="+mn-lt"/>
              </a:rPr>
              <a:t>Suelen ser servidores antiguos == vulnerables.</a:t>
            </a:r>
          </a:p>
          <a:p>
            <a:pPr marL="285750" indent="-285750">
              <a:buFont typeface="Arial" panose="020B0604020202020204" pitchFamily="34" charset="0"/>
              <a:buChar char="•"/>
            </a:pPr>
            <a:r>
              <a:rPr lang="es-ES" dirty="0">
                <a:solidFill>
                  <a:srgbClr val="575756"/>
                </a:solidFill>
                <a:ea typeface="+mn-lt"/>
                <a:cs typeface="+mn-lt"/>
              </a:rPr>
              <a:t>Por defecto, los servidores Exchange tienen privilegios elevados si no se ha aplicado el parche de febrero de 2021 (manual). Suficiente para saltar a DA. </a:t>
            </a:r>
          </a:p>
          <a:p>
            <a:pPr marL="285750" indent="-285750">
              <a:buFont typeface="Arial" panose="020B0604020202020204" pitchFamily="34" charset="0"/>
              <a:buChar char="•"/>
            </a:pPr>
            <a:r>
              <a:rPr lang="es-ES" dirty="0">
                <a:solidFill>
                  <a:srgbClr val="575756"/>
                </a:solidFill>
                <a:ea typeface="+mn-lt"/>
                <a:cs typeface="+mn-lt"/>
              </a:rPr>
              <a:t>El compromiso de este servidor compromete todo su contenido (emails) e, incluso, el AD.</a:t>
            </a:r>
          </a:p>
          <a:p>
            <a:pPr marL="285750" indent="-285750">
              <a:buFont typeface="Arial" panose="020B0604020202020204" pitchFamily="34" charset="0"/>
              <a:buChar char="•"/>
            </a:pPr>
            <a:r>
              <a:rPr lang="es-ES" dirty="0">
                <a:solidFill>
                  <a:srgbClr val="575756"/>
                </a:solidFill>
                <a:ea typeface="+mn-lt"/>
                <a:cs typeface="+mn-lt"/>
              </a:rPr>
              <a:t>No suelen publicarse </a:t>
            </a:r>
            <a:r>
              <a:rPr lang="es-ES" dirty="0" err="1">
                <a:solidFill>
                  <a:srgbClr val="575756"/>
                </a:solidFill>
                <a:ea typeface="+mn-lt"/>
                <a:cs typeface="+mn-lt"/>
              </a:rPr>
              <a:t>exploits</a:t>
            </a:r>
            <a:r>
              <a:rPr lang="es-ES" dirty="0">
                <a:solidFill>
                  <a:srgbClr val="575756"/>
                </a:solidFill>
                <a:ea typeface="+mn-lt"/>
                <a:cs typeface="+mn-lt"/>
              </a:rPr>
              <a:t> públicos, pero…</a:t>
            </a:r>
          </a:p>
          <a:p>
            <a:r>
              <a:rPr lang="es-ES" b="1" dirty="0">
                <a:solidFill>
                  <a:srgbClr val="575756"/>
                </a:solidFill>
                <a:ea typeface="+mn-lt"/>
                <a:cs typeface="+mn-lt"/>
              </a:rPr>
              <a:t>Recomendaciones</a:t>
            </a:r>
          </a:p>
          <a:p>
            <a:pPr marL="285750" indent="-285750">
              <a:buFont typeface="Arial" panose="020B0604020202020204" pitchFamily="34" charset="0"/>
              <a:buChar char="•"/>
            </a:pPr>
            <a:r>
              <a:rPr lang="es-ES" dirty="0">
                <a:solidFill>
                  <a:srgbClr val="575756"/>
                </a:solidFill>
                <a:ea typeface="+mn-lt"/>
                <a:cs typeface="+mn-lt"/>
              </a:rPr>
              <a:t>Aplicar el </a:t>
            </a:r>
            <a:r>
              <a:rPr lang="es-ES" dirty="0">
                <a:solidFill>
                  <a:srgbClr val="575756"/>
                </a:solidFill>
                <a:ea typeface="+mn-lt"/>
                <a:cs typeface="+mn-lt"/>
                <a:hlinkClick r:id="rId3"/>
              </a:rPr>
              <a:t>parcheo</a:t>
            </a:r>
            <a:r>
              <a:rPr lang="es-ES" dirty="0">
                <a:solidFill>
                  <a:srgbClr val="575756"/>
                </a:solidFill>
                <a:ea typeface="+mn-lt"/>
                <a:cs typeface="+mn-lt"/>
              </a:rPr>
              <a:t> manual de Exchange.</a:t>
            </a:r>
          </a:p>
          <a:p>
            <a:pPr marL="285750" indent="-285750">
              <a:buFont typeface="Arial" panose="020B0604020202020204" pitchFamily="34" charset="0"/>
              <a:buChar char="•"/>
            </a:pPr>
            <a:r>
              <a:rPr lang="es-ES" dirty="0">
                <a:solidFill>
                  <a:srgbClr val="575756"/>
                </a:solidFill>
                <a:ea typeface="+mn-lt"/>
                <a:cs typeface="+mn-lt"/>
              </a:rPr>
              <a:t>Mantener actualizado el propio servidor.</a:t>
            </a:r>
          </a:p>
          <a:p>
            <a:pPr marL="285750" indent="-285750">
              <a:buFont typeface="Arial" panose="020B0604020202020204" pitchFamily="34" charset="0"/>
              <a:buChar char="•"/>
            </a:pPr>
            <a:r>
              <a:rPr lang="es-ES" dirty="0">
                <a:solidFill>
                  <a:srgbClr val="575756"/>
                </a:solidFill>
                <a:ea typeface="+mn-lt"/>
                <a:cs typeface="+mn-lt"/>
              </a:rPr>
              <a:t>Migrar a Office 365 y evitar problemas.</a:t>
            </a:r>
          </a:p>
          <a:p>
            <a:pPr marL="285750" indent="-285750">
              <a:buFont typeface="Arial" panose="020B0604020202020204" pitchFamily="34" charset="0"/>
              <a:buChar char="•"/>
            </a:pPr>
            <a:endParaRPr lang="es-ES" dirty="0">
              <a:solidFill>
                <a:srgbClr val="575756"/>
              </a:solidFill>
              <a:ea typeface="+mn-lt"/>
              <a:cs typeface="+mn-lt"/>
            </a:endParaRPr>
          </a:p>
          <a:p>
            <a:endParaRPr lang="es-ES" dirty="0"/>
          </a:p>
        </p:txBody>
      </p:sp>
      <p:pic>
        <p:nvPicPr>
          <p:cNvPr id="12" name="Imagen 11">
            <a:extLst>
              <a:ext uri="{FF2B5EF4-FFF2-40B4-BE49-F238E27FC236}">
                <a16:creationId xmlns:a16="http://schemas.microsoft.com/office/drawing/2014/main" id="{030D4398-D571-DA1A-1D5D-FABC6FA4337D}"/>
              </a:ext>
            </a:extLst>
          </p:cNvPr>
          <p:cNvPicPr>
            <a:picLocks noChangeAspect="1"/>
          </p:cNvPicPr>
          <p:nvPr/>
        </p:nvPicPr>
        <p:blipFill rotWithShape="1">
          <a:blip r:embed="rId4"/>
          <a:srcRect t="1694"/>
          <a:stretch/>
        </p:blipFill>
        <p:spPr>
          <a:xfrm>
            <a:off x="6353280" y="1550020"/>
            <a:ext cx="5102794" cy="4710684"/>
          </a:xfrm>
          <a:prstGeom prst="rect">
            <a:avLst/>
          </a:prstGeom>
          <a:ln>
            <a:solidFill>
              <a:schemeClr val="bg1">
                <a:lumMod val="50000"/>
              </a:schemeClr>
            </a:solidFill>
          </a:ln>
        </p:spPr>
      </p:pic>
    </p:spTree>
    <p:extLst>
      <p:ext uri="{BB962C8B-B14F-4D97-AF65-F5344CB8AC3E}">
        <p14:creationId xmlns:p14="http://schemas.microsoft.com/office/powerpoint/2010/main" val="42093228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CC20DDE-8A5E-DAC7-3B4B-B43A25CE637F}"/>
              </a:ext>
            </a:extLst>
          </p:cNvPr>
          <p:cNvSpPr>
            <a:spLocks noGrp="1"/>
          </p:cNvSpPr>
          <p:nvPr>
            <p:ph type="sldNum" sz="quarter" idx="12"/>
          </p:nvPr>
        </p:nvSpPr>
        <p:spPr/>
        <p:txBody>
          <a:bodyPr/>
          <a:lstStyle/>
          <a:p>
            <a:fld id="{3C1362AD-25E3-4472-B47A-68C0FD1E1CD8}" type="slidenum">
              <a:rPr lang="es-ES" smtClean="0"/>
              <a:t>35</a:t>
            </a:fld>
            <a:endParaRPr lang="es-ES"/>
          </a:p>
        </p:txBody>
      </p:sp>
      <p:sp>
        <p:nvSpPr>
          <p:cNvPr id="5" name="Marcador de texto 4">
            <a:extLst>
              <a:ext uri="{FF2B5EF4-FFF2-40B4-BE49-F238E27FC236}">
                <a16:creationId xmlns:a16="http://schemas.microsoft.com/office/drawing/2014/main" id="{18732CEE-0FE6-15D1-F304-B0F42F23ADD5}"/>
              </a:ext>
            </a:extLst>
          </p:cNvPr>
          <p:cNvSpPr>
            <a:spLocks noGrp="1"/>
          </p:cNvSpPr>
          <p:nvPr>
            <p:ph type="body" sz="quarter" idx="13"/>
          </p:nvPr>
        </p:nvSpPr>
        <p:spPr/>
        <p:txBody>
          <a:bodyPr/>
          <a:lstStyle/>
          <a:p>
            <a:r>
              <a:rPr lang="es-ES" dirty="0"/>
              <a:t>7</a:t>
            </a:r>
          </a:p>
        </p:txBody>
      </p:sp>
      <p:sp>
        <p:nvSpPr>
          <p:cNvPr id="6" name="Marcador de texto 5">
            <a:extLst>
              <a:ext uri="{FF2B5EF4-FFF2-40B4-BE49-F238E27FC236}">
                <a16:creationId xmlns:a16="http://schemas.microsoft.com/office/drawing/2014/main" id="{A30997C4-0DAA-1B7B-8339-D7751FA50A9A}"/>
              </a:ext>
            </a:extLst>
          </p:cNvPr>
          <p:cNvSpPr>
            <a:spLocks noGrp="1"/>
          </p:cNvSpPr>
          <p:nvPr>
            <p:ph type="body" sz="quarter" idx="14"/>
          </p:nvPr>
        </p:nvSpPr>
        <p:spPr/>
        <p:txBody>
          <a:bodyPr/>
          <a:lstStyle/>
          <a:p>
            <a:r>
              <a:rPr lang="es-ES" dirty="0"/>
              <a:t>Conclusiones</a:t>
            </a:r>
          </a:p>
        </p:txBody>
      </p:sp>
    </p:spTree>
    <p:extLst>
      <p:ext uri="{BB962C8B-B14F-4D97-AF65-F5344CB8AC3E}">
        <p14:creationId xmlns:p14="http://schemas.microsoft.com/office/powerpoint/2010/main" val="40312056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2F78FEFE-2742-08BF-B3F3-DE5136B2B09B}"/>
              </a:ext>
            </a:extLst>
          </p:cNvPr>
          <p:cNvSpPr>
            <a:spLocks noGrp="1"/>
          </p:cNvSpPr>
          <p:nvPr>
            <p:ph type="body" sz="quarter" idx="13"/>
          </p:nvPr>
        </p:nvSpPr>
        <p:spPr/>
        <p:txBody>
          <a:bodyPr/>
          <a:lstStyle/>
          <a:p>
            <a:r>
              <a:rPr lang="es-ES" dirty="0"/>
              <a:t>En resumen:</a:t>
            </a:r>
          </a:p>
        </p:txBody>
      </p:sp>
      <p:sp>
        <p:nvSpPr>
          <p:cNvPr id="2" name="Marcador de número de diapositiva 1">
            <a:extLst>
              <a:ext uri="{FF2B5EF4-FFF2-40B4-BE49-F238E27FC236}">
                <a16:creationId xmlns:a16="http://schemas.microsoft.com/office/drawing/2014/main" id="{0CC20DDE-8A5E-DAC7-3B4B-B43A25CE637F}"/>
              </a:ext>
            </a:extLst>
          </p:cNvPr>
          <p:cNvSpPr>
            <a:spLocks noGrp="1"/>
          </p:cNvSpPr>
          <p:nvPr>
            <p:ph type="sldNum" sz="quarter" idx="12"/>
          </p:nvPr>
        </p:nvSpPr>
        <p:spPr/>
        <p:txBody>
          <a:bodyPr/>
          <a:lstStyle/>
          <a:p>
            <a:fld id="{3C1362AD-25E3-4472-B47A-68C0FD1E1CD8}" type="slidenum">
              <a:rPr lang="es-ES" smtClean="0"/>
              <a:t>36</a:t>
            </a:fld>
            <a:endParaRPr lang="es-ES"/>
          </a:p>
        </p:txBody>
      </p:sp>
      <p:sp>
        <p:nvSpPr>
          <p:cNvPr id="3" name="Marcador de pie de página 1">
            <a:extLst>
              <a:ext uri="{FF2B5EF4-FFF2-40B4-BE49-F238E27FC236}">
                <a16:creationId xmlns:a16="http://schemas.microsoft.com/office/drawing/2014/main" id="{9B579995-2E0A-318D-E5EA-F147DF78EEB5}"/>
              </a:ext>
            </a:extLst>
          </p:cNvPr>
          <p:cNvSpPr>
            <a:spLocks noGrp="1"/>
          </p:cNvSpPr>
          <p:nvPr>
            <p:ph type="ftr" sz="quarter" idx="11"/>
          </p:nvPr>
        </p:nvSpPr>
        <p:spPr>
          <a:xfrm>
            <a:off x="4038600" y="6365732"/>
            <a:ext cx="4114800" cy="365125"/>
          </a:xfrm>
        </p:spPr>
        <p:txBody>
          <a:bodyPr/>
          <a:lstStyle/>
          <a:p>
            <a:r>
              <a:rPr lang="es-ES" dirty="0">
                <a:ea typeface="+mn-lt"/>
                <a:cs typeface="+mn-lt"/>
              </a:rPr>
              <a:t> </a:t>
            </a:r>
            <a:r>
              <a:rPr lang="es-ES" dirty="0">
                <a:latin typeface="Barlow Semi Condensed Light"/>
              </a:rPr>
              <a:t>www.zerolynx.com - NcN22k  </a:t>
            </a:r>
            <a:endParaRPr lang="es-ES" dirty="0"/>
          </a:p>
        </p:txBody>
      </p:sp>
      <p:pic>
        <p:nvPicPr>
          <p:cNvPr id="7" name="Imagen 6" descr="Imagen de la pantalla de un celular en la mano&#10;&#10;Descripción generada automáticamente con confianza baja">
            <a:extLst>
              <a:ext uri="{FF2B5EF4-FFF2-40B4-BE49-F238E27FC236}">
                <a16:creationId xmlns:a16="http://schemas.microsoft.com/office/drawing/2014/main" id="{D4DDE4B8-8E08-37D0-C60D-9001778EBF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813" y="1639888"/>
            <a:ext cx="5102884" cy="4449762"/>
          </a:xfrm>
          <a:prstGeom prst="rect">
            <a:avLst/>
          </a:prstGeom>
        </p:spPr>
      </p:pic>
      <p:sp>
        <p:nvSpPr>
          <p:cNvPr id="8" name="Marcador de texto 5">
            <a:extLst>
              <a:ext uri="{FF2B5EF4-FFF2-40B4-BE49-F238E27FC236}">
                <a16:creationId xmlns:a16="http://schemas.microsoft.com/office/drawing/2014/main" id="{EB8CC832-08B0-C95D-813F-BAE0399BE93A}"/>
              </a:ext>
            </a:extLst>
          </p:cNvPr>
          <p:cNvSpPr txBox="1">
            <a:spLocks/>
          </p:cNvSpPr>
          <p:nvPr/>
        </p:nvSpPr>
        <p:spPr>
          <a:xfrm>
            <a:off x="573087" y="1639888"/>
            <a:ext cx="5102884" cy="444976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dirty="0">
              <a:solidFill>
                <a:srgbClr val="575756"/>
              </a:solidFill>
              <a:ea typeface="+mn-lt"/>
              <a:cs typeface="+mn-lt"/>
            </a:endParaRPr>
          </a:p>
          <a:p>
            <a:pPr marL="285750" indent="-285750">
              <a:buFont typeface="Arial" panose="020B0604020202020204" pitchFamily="34" charset="0"/>
              <a:buChar char="•"/>
            </a:pPr>
            <a:endParaRPr lang="es-ES" dirty="0">
              <a:solidFill>
                <a:srgbClr val="575756"/>
              </a:solidFill>
              <a:ea typeface="+mn-lt"/>
              <a:cs typeface="+mn-lt"/>
            </a:endParaRPr>
          </a:p>
          <a:p>
            <a:endParaRPr lang="es-ES" dirty="0"/>
          </a:p>
        </p:txBody>
      </p:sp>
      <p:pic>
        <p:nvPicPr>
          <p:cNvPr id="10" name="Imagen 9">
            <a:extLst>
              <a:ext uri="{FF2B5EF4-FFF2-40B4-BE49-F238E27FC236}">
                <a16:creationId xmlns:a16="http://schemas.microsoft.com/office/drawing/2014/main" id="{030FA5AF-9B49-DE9F-D808-5DD6B6149F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2696" y="1639887"/>
            <a:ext cx="5485418" cy="4449763"/>
          </a:xfrm>
          <a:prstGeom prst="rect">
            <a:avLst/>
          </a:prstGeom>
        </p:spPr>
      </p:pic>
    </p:spTree>
    <p:extLst>
      <p:ext uri="{BB962C8B-B14F-4D97-AF65-F5344CB8AC3E}">
        <p14:creationId xmlns:p14="http://schemas.microsoft.com/office/powerpoint/2010/main" val="29703844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2F78FEFE-2742-08BF-B3F3-DE5136B2B09B}"/>
              </a:ext>
            </a:extLst>
          </p:cNvPr>
          <p:cNvSpPr>
            <a:spLocks noGrp="1"/>
          </p:cNvSpPr>
          <p:nvPr>
            <p:ph type="body" sz="quarter" idx="13"/>
          </p:nvPr>
        </p:nvSpPr>
        <p:spPr/>
        <p:txBody>
          <a:bodyPr/>
          <a:lstStyle/>
          <a:p>
            <a:r>
              <a:rPr lang="es-ES" dirty="0"/>
              <a:t>Y eso que no lo hemos visto todo…</a:t>
            </a:r>
          </a:p>
        </p:txBody>
      </p:sp>
      <p:sp>
        <p:nvSpPr>
          <p:cNvPr id="6" name="Marcador de texto 5">
            <a:extLst>
              <a:ext uri="{FF2B5EF4-FFF2-40B4-BE49-F238E27FC236}">
                <a16:creationId xmlns:a16="http://schemas.microsoft.com/office/drawing/2014/main" id="{8CA89DF6-6D89-7404-3FE4-0231C7E42B1C}"/>
              </a:ext>
            </a:extLst>
          </p:cNvPr>
          <p:cNvSpPr>
            <a:spLocks noGrp="1"/>
          </p:cNvSpPr>
          <p:nvPr>
            <p:ph type="body" sz="quarter" idx="14"/>
          </p:nvPr>
        </p:nvSpPr>
        <p:spPr>
          <a:xfrm>
            <a:off x="573087" y="1639888"/>
            <a:ext cx="5522913" cy="4449762"/>
          </a:xfrm>
        </p:spPr>
        <p:txBody>
          <a:bodyPr/>
          <a:lstStyle/>
          <a:p>
            <a:pPr marL="285750" indent="-285750">
              <a:buFont typeface="Arial" panose="020B0604020202020204" pitchFamily="34" charset="0"/>
              <a:buChar char="•"/>
            </a:pPr>
            <a:r>
              <a:rPr lang="es-ES" dirty="0"/>
              <a:t>Escalado de privilegios en Windows</a:t>
            </a:r>
          </a:p>
          <a:p>
            <a:pPr marL="285750" indent="-285750">
              <a:buFont typeface="Arial" panose="020B0604020202020204" pitchFamily="34" charset="0"/>
              <a:buChar char="•"/>
            </a:pPr>
            <a:r>
              <a:rPr lang="es-ES" dirty="0"/>
              <a:t>Persistencia (Golden Tickets, Silver Tickets, </a:t>
            </a:r>
            <a:r>
              <a:rPr lang="es-ES" dirty="0" err="1"/>
              <a:t>Diamond</a:t>
            </a:r>
            <a:r>
              <a:rPr lang="es-ES" dirty="0"/>
              <a:t> Tickets, Abuso de DSRM…)</a:t>
            </a:r>
          </a:p>
          <a:p>
            <a:pPr marL="285750" indent="-285750">
              <a:buFont typeface="Arial" panose="020B0604020202020204" pitchFamily="34" charset="0"/>
              <a:buChar char="•"/>
            </a:pPr>
            <a:r>
              <a:rPr lang="es-ES" dirty="0"/>
              <a:t>Pass </a:t>
            </a:r>
            <a:r>
              <a:rPr lang="es-ES" dirty="0" err="1"/>
              <a:t>the</a:t>
            </a:r>
            <a:r>
              <a:rPr lang="es-ES" dirty="0"/>
              <a:t> Hash</a:t>
            </a:r>
          </a:p>
          <a:p>
            <a:pPr marL="285750" indent="-285750">
              <a:buFont typeface="Arial" panose="020B0604020202020204" pitchFamily="34" charset="0"/>
              <a:buChar char="•"/>
            </a:pPr>
            <a:r>
              <a:rPr lang="es-ES" dirty="0"/>
              <a:t>Pass </a:t>
            </a:r>
            <a:r>
              <a:rPr lang="es-ES" dirty="0" err="1"/>
              <a:t>the</a:t>
            </a:r>
            <a:r>
              <a:rPr lang="es-ES" dirty="0"/>
              <a:t> Ticket</a:t>
            </a:r>
          </a:p>
          <a:p>
            <a:pPr marL="285750" indent="-285750">
              <a:buFont typeface="Arial" panose="020B0604020202020204" pitchFamily="34" charset="0"/>
              <a:buChar char="•"/>
            </a:pPr>
            <a:r>
              <a:rPr lang="es-ES" dirty="0"/>
              <a:t>Pass </a:t>
            </a:r>
            <a:r>
              <a:rPr lang="es-ES" dirty="0" err="1"/>
              <a:t>the</a:t>
            </a:r>
            <a:r>
              <a:rPr lang="es-ES" dirty="0"/>
              <a:t> </a:t>
            </a:r>
            <a:r>
              <a:rPr lang="es-ES" dirty="0" err="1"/>
              <a:t>Certificate</a:t>
            </a:r>
            <a:endParaRPr lang="es-ES" dirty="0"/>
          </a:p>
          <a:p>
            <a:pPr marL="285750" indent="-285750">
              <a:buFont typeface="Arial" panose="020B0604020202020204" pitchFamily="34" charset="0"/>
              <a:buChar char="•"/>
            </a:pPr>
            <a:r>
              <a:rPr lang="es-ES" dirty="0"/>
              <a:t>Abuso del servicio de impresión (</a:t>
            </a:r>
            <a:r>
              <a:rPr lang="es-ES" dirty="0" err="1"/>
              <a:t>Printer</a:t>
            </a:r>
            <a:r>
              <a:rPr lang="es-ES" dirty="0"/>
              <a:t> Bug)</a:t>
            </a:r>
          </a:p>
          <a:p>
            <a:pPr marL="285750" indent="-285750">
              <a:buFont typeface="Arial" panose="020B0604020202020204" pitchFamily="34" charset="0"/>
              <a:buChar char="•"/>
            </a:pPr>
            <a:r>
              <a:rPr lang="es-ES" dirty="0"/>
              <a:t>Uso de </a:t>
            </a:r>
            <a:r>
              <a:rPr lang="es-ES" dirty="0" err="1"/>
              <a:t>exploits</a:t>
            </a:r>
            <a:r>
              <a:rPr lang="es-ES" dirty="0"/>
              <a:t> conocidos: </a:t>
            </a:r>
            <a:r>
              <a:rPr lang="es-ES" dirty="0" err="1"/>
              <a:t>PrintNightmare</a:t>
            </a:r>
            <a:r>
              <a:rPr lang="es-ES" dirty="0"/>
              <a:t>, </a:t>
            </a:r>
            <a:r>
              <a:rPr lang="es-ES" dirty="0" err="1"/>
              <a:t>Zerologon</a:t>
            </a:r>
            <a:r>
              <a:rPr lang="es-ES" dirty="0"/>
              <a:t>, </a:t>
            </a:r>
            <a:r>
              <a:rPr lang="es-ES" dirty="0" err="1"/>
              <a:t>SeriousSAM</a:t>
            </a:r>
            <a:r>
              <a:rPr lang="es-ES" dirty="0"/>
              <a:t>, </a:t>
            </a:r>
            <a:r>
              <a:rPr lang="es-ES" dirty="0" err="1"/>
              <a:t>SMBGhost</a:t>
            </a:r>
            <a:r>
              <a:rPr lang="es-ES" dirty="0"/>
              <a:t>, </a:t>
            </a:r>
            <a:r>
              <a:rPr lang="es-ES" dirty="0" err="1"/>
              <a:t>PetitPotam</a:t>
            </a:r>
            <a:r>
              <a:rPr lang="es-ES" dirty="0"/>
              <a:t>…</a:t>
            </a:r>
          </a:p>
          <a:p>
            <a:pPr marL="285750" indent="-285750">
              <a:buFont typeface="Arial" panose="020B0604020202020204" pitchFamily="34" charset="0"/>
              <a:buChar char="•"/>
            </a:pPr>
            <a:r>
              <a:rPr lang="es-ES" dirty="0"/>
              <a:t>Abuso de Tokens (</a:t>
            </a:r>
            <a:r>
              <a:rPr lang="es-ES" dirty="0" err="1"/>
              <a:t>RoguePotato</a:t>
            </a:r>
            <a:r>
              <a:rPr lang="es-ES" dirty="0"/>
              <a:t>, </a:t>
            </a:r>
            <a:r>
              <a:rPr lang="es-ES" dirty="0" err="1"/>
              <a:t>JuicyPotato</a:t>
            </a:r>
            <a:r>
              <a:rPr lang="es-ES" dirty="0"/>
              <a:t>, </a:t>
            </a:r>
            <a:r>
              <a:rPr lang="es-ES" dirty="0" err="1"/>
              <a:t>EFSPotato</a:t>
            </a:r>
            <a:r>
              <a:rPr lang="es-ES" dirty="0"/>
              <a:t>, </a:t>
            </a:r>
            <a:r>
              <a:rPr lang="es-ES" dirty="0" err="1"/>
              <a:t>RottenPotato</a:t>
            </a:r>
            <a:r>
              <a:rPr lang="es-ES" dirty="0"/>
              <a:t>, </a:t>
            </a:r>
            <a:r>
              <a:rPr lang="es-ES" dirty="0" err="1"/>
              <a:t>SweetPotato</a:t>
            </a:r>
            <a:r>
              <a:rPr lang="es-ES" dirty="0"/>
              <a:t>…)</a:t>
            </a:r>
          </a:p>
          <a:p>
            <a:pPr marL="285750" indent="-285750">
              <a:buFont typeface="Arial" panose="020B0604020202020204" pitchFamily="34" charset="0"/>
              <a:buChar char="•"/>
            </a:pPr>
            <a:r>
              <a:rPr lang="es-ES" dirty="0"/>
              <a:t>Abuso de DPAPI</a:t>
            </a:r>
          </a:p>
          <a:p>
            <a:pPr marL="285750" indent="-285750">
              <a:buFont typeface="Arial" panose="020B0604020202020204" pitchFamily="34" charset="0"/>
              <a:buChar char="•"/>
            </a:pPr>
            <a:r>
              <a:rPr lang="es-ES" dirty="0"/>
              <a:t>Abuso de Shadow Copies</a:t>
            </a:r>
          </a:p>
          <a:p>
            <a:pPr marL="285750" indent="-285750">
              <a:buFont typeface="Arial" panose="020B0604020202020204" pitchFamily="34" charset="0"/>
              <a:buChar char="•"/>
            </a:pPr>
            <a:r>
              <a:rPr lang="es-ES" dirty="0"/>
              <a:t>Abuso de Azure RBAC</a:t>
            </a:r>
          </a:p>
        </p:txBody>
      </p:sp>
      <p:sp>
        <p:nvSpPr>
          <p:cNvPr id="2" name="Marcador de número de diapositiva 1">
            <a:extLst>
              <a:ext uri="{FF2B5EF4-FFF2-40B4-BE49-F238E27FC236}">
                <a16:creationId xmlns:a16="http://schemas.microsoft.com/office/drawing/2014/main" id="{0CC20DDE-8A5E-DAC7-3B4B-B43A25CE637F}"/>
              </a:ext>
            </a:extLst>
          </p:cNvPr>
          <p:cNvSpPr>
            <a:spLocks noGrp="1"/>
          </p:cNvSpPr>
          <p:nvPr>
            <p:ph type="sldNum" sz="quarter" idx="12"/>
          </p:nvPr>
        </p:nvSpPr>
        <p:spPr/>
        <p:txBody>
          <a:bodyPr/>
          <a:lstStyle/>
          <a:p>
            <a:fld id="{3C1362AD-25E3-4472-B47A-68C0FD1E1CD8}" type="slidenum">
              <a:rPr lang="es-ES" smtClean="0"/>
              <a:t>37</a:t>
            </a:fld>
            <a:endParaRPr lang="es-ES"/>
          </a:p>
        </p:txBody>
      </p:sp>
      <p:sp>
        <p:nvSpPr>
          <p:cNvPr id="3" name="Marcador de pie de página 1">
            <a:extLst>
              <a:ext uri="{FF2B5EF4-FFF2-40B4-BE49-F238E27FC236}">
                <a16:creationId xmlns:a16="http://schemas.microsoft.com/office/drawing/2014/main" id="{9B579995-2E0A-318D-E5EA-F147DF78EEB5}"/>
              </a:ext>
            </a:extLst>
          </p:cNvPr>
          <p:cNvSpPr>
            <a:spLocks noGrp="1"/>
          </p:cNvSpPr>
          <p:nvPr>
            <p:ph type="ftr" sz="quarter" idx="11"/>
          </p:nvPr>
        </p:nvSpPr>
        <p:spPr>
          <a:xfrm>
            <a:off x="4038600" y="6365732"/>
            <a:ext cx="4114800" cy="365125"/>
          </a:xfrm>
        </p:spPr>
        <p:txBody>
          <a:bodyPr/>
          <a:lstStyle/>
          <a:p>
            <a:r>
              <a:rPr lang="es-ES" dirty="0">
                <a:ea typeface="+mn-lt"/>
                <a:cs typeface="+mn-lt"/>
              </a:rPr>
              <a:t> </a:t>
            </a:r>
            <a:r>
              <a:rPr lang="es-ES" dirty="0">
                <a:latin typeface="Barlow Semi Condensed Light"/>
              </a:rPr>
              <a:t>www.zerolynx.com - NcN22k  </a:t>
            </a:r>
            <a:endParaRPr lang="es-ES" dirty="0"/>
          </a:p>
        </p:txBody>
      </p:sp>
      <p:pic>
        <p:nvPicPr>
          <p:cNvPr id="2050" name="Picture 2" descr="Un tributo a Bob Esponja y sus dos décadas de grandiosos ...">
            <a:extLst>
              <a:ext uri="{FF2B5EF4-FFF2-40B4-BE49-F238E27FC236}">
                <a16:creationId xmlns:a16="http://schemas.microsoft.com/office/drawing/2014/main" id="{DF2CA448-3441-77AE-5E79-F2084ACC7A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4175" y="2084136"/>
            <a:ext cx="5341899" cy="3561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13374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CC20DDE-8A5E-DAC7-3B4B-B43A25CE637F}"/>
              </a:ext>
            </a:extLst>
          </p:cNvPr>
          <p:cNvSpPr>
            <a:spLocks noGrp="1"/>
          </p:cNvSpPr>
          <p:nvPr>
            <p:ph type="sldNum" sz="quarter" idx="12"/>
          </p:nvPr>
        </p:nvSpPr>
        <p:spPr/>
        <p:txBody>
          <a:bodyPr/>
          <a:lstStyle/>
          <a:p>
            <a:fld id="{3C1362AD-25E3-4472-B47A-68C0FD1E1CD8}" type="slidenum">
              <a:rPr lang="es-ES" smtClean="0"/>
              <a:t>38</a:t>
            </a:fld>
            <a:endParaRPr lang="es-ES"/>
          </a:p>
        </p:txBody>
      </p:sp>
      <p:sp>
        <p:nvSpPr>
          <p:cNvPr id="5" name="Marcador de texto 4">
            <a:extLst>
              <a:ext uri="{FF2B5EF4-FFF2-40B4-BE49-F238E27FC236}">
                <a16:creationId xmlns:a16="http://schemas.microsoft.com/office/drawing/2014/main" id="{18732CEE-0FE6-15D1-F304-B0F42F23ADD5}"/>
              </a:ext>
            </a:extLst>
          </p:cNvPr>
          <p:cNvSpPr>
            <a:spLocks noGrp="1"/>
          </p:cNvSpPr>
          <p:nvPr>
            <p:ph type="body" sz="quarter" idx="13"/>
          </p:nvPr>
        </p:nvSpPr>
        <p:spPr/>
        <p:txBody>
          <a:bodyPr/>
          <a:lstStyle/>
          <a:p>
            <a:r>
              <a:rPr lang="es-ES" dirty="0"/>
              <a:t>8</a:t>
            </a:r>
          </a:p>
        </p:txBody>
      </p:sp>
      <p:sp>
        <p:nvSpPr>
          <p:cNvPr id="6" name="Marcador de texto 5">
            <a:extLst>
              <a:ext uri="{FF2B5EF4-FFF2-40B4-BE49-F238E27FC236}">
                <a16:creationId xmlns:a16="http://schemas.microsoft.com/office/drawing/2014/main" id="{A30997C4-0DAA-1B7B-8339-D7751FA50A9A}"/>
              </a:ext>
            </a:extLst>
          </p:cNvPr>
          <p:cNvSpPr>
            <a:spLocks noGrp="1"/>
          </p:cNvSpPr>
          <p:nvPr>
            <p:ph type="body" sz="quarter" idx="14"/>
          </p:nvPr>
        </p:nvSpPr>
        <p:spPr/>
        <p:txBody>
          <a:bodyPr/>
          <a:lstStyle/>
          <a:p>
            <a:r>
              <a:rPr lang="es-ES" dirty="0"/>
              <a:t>Referencias</a:t>
            </a:r>
          </a:p>
        </p:txBody>
      </p:sp>
    </p:spTree>
    <p:extLst>
      <p:ext uri="{BB962C8B-B14F-4D97-AF65-F5344CB8AC3E}">
        <p14:creationId xmlns:p14="http://schemas.microsoft.com/office/powerpoint/2010/main" val="3060246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ie de página 1">
            <a:extLst>
              <a:ext uri="{FF2B5EF4-FFF2-40B4-BE49-F238E27FC236}">
                <a16:creationId xmlns:a16="http://schemas.microsoft.com/office/drawing/2014/main" id="{B16DCE0B-2B1E-6B9B-63C4-8AA7EE55A645}"/>
              </a:ext>
            </a:extLst>
          </p:cNvPr>
          <p:cNvSpPr>
            <a:spLocks noGrp="1"/>
          </p:cNvSpPr>
          <p:nvPr>
            <p:ph type="ftr" sz="quarter" idx="11"/>
          </p:nvPr>
        </p:nvSpPr>
        <p:spPr/>
        <p:txBody>
          <a:bodyPr/>
          <a:lstStyle/>
          <a:p>
            <a:r>
              <a:rPr lang="es-ES" dirty="0"/>
              <a:t> www.zerolynx.com </a:t>
            </a:r>
            <a:r>
              <a:rPr lang="es-ES" dirty="0">
                <a:latin typeface="Barlow Semi Condensed Light"/>
              </a:rPr>
              <a:t>- NcN22k</a:t>
            </a:r>
            <a:endParaRPr lang="es-ES" dirty="0"/>
          </a:p>
        </p:txBody>
      </p:sp>
      <p:sp>
        <p:nvSpPr>
          <p:cNvPr id="6" name="Marcador de texto 5">
            <a:extLst>
              <a:ext uri="{FF2B5EF4-FFF2-40B4-BE49-F238E27FC236}">
                <a16:creationId xmlns:a16="http://schemas.microsoft.com/office/drawing/2014/main" id="{1465AB45-6D9A-E302-AD31-92DE92657DD5}"/>
              </a:ext>
            </a:extLst>
          </p:cNvPr>
          <p:cNvSpPr>
            <a:spLocks noGrp="1"/>
          </p:cNvSpPr>
          <p:nvPr>
            <p:ph type="body" sz="quarter" idx="13"/>
          </p:nvPr>
        </p:nvSpPr>
        <p:spPr/>
        <p:txBody>
          <a:bodyPr/>
          <a:lstStyle/>
          <a:p>
            <a:r>
              <a:rPr lang="es-ES" dirty="0"/>
              <a:t>Referencias</a:t>
            </a:r>
          </a:p>
        </p:txBody>
      </p:sp>
      <p:sp>
        <p:nvSpPr>
          <p:cNvPr id="7" name="Marcador de texto 6">
            <a:extLst>
              <a:ext uri="{FF2B5EF4-FFF2-40B4-BE49-F238E27FC236}">
                <a16:creationId xmlns:a16="http://schemas.microsoft.com/office/drawing/2014/main" id="{7EA334BE-C9A1-6F91-9438-AD9DE40C1B25}"/>
              </a:ext>
            </a:extLst>
          </p:cNvPr>
          <p:cNvSpPr>
            <a:spLocks noGrp="1"/>
          </p:cNvSpPr>
          <p:nvPr>
            <p:ph type="body" sz="quarter" idx="14"/>
          </p:nvPr>
        </p:nvSpPr>
        <p:spPr>
          <a:xfrm>
            <a:off x="573087" y="1639888"/>
            <a:ext cx="4114800" cy="4449762"/>
          </a:xfrm>
        </p:spPr>
        <p:txBody>
          <a:bodyPr/>
          <a:lstStyle/>
          <a:p>
            <a:pPr marL="285750" indent="-285750">
              <a:buFont typeface="Arial" panose="020B0604020202020204" pitchFamily="34" charset="0"/>
              <a:buChar char="•"/>
            </a:pPr>
            <a:r>
              <a:rPr lang="es-ES" dirty="0" err="1">
                <a:hlinkClick r:id="rId2"/>
              </a:rPr>
              <a:t>Password</a:t>
            </a:r>
            <a:r>
              <a:rPr lang="es-ES" dirty="0">
                <a:hlinkClick r:id="rId2"/>
              </a:rPr>
              <a:t> </a:t>
            </a:r>
            <a:r>
              <a:rPr lang="es-ES" dirty="0" err="1">
                <a:hlinkClick r:id="rId2"/>
              </a:rPr>
              <a:t>Spraying</a:t>
            </a:r>
            <a:endParaRPr lang="es-ES" dirty="0">
              <a:hlinkClick r:id="rId2"/>
            </a:endParaRPr>
          </a:p>
          <a:p>
            <a:pPr marL="285750" indent="-285750">
              <a:buFont typeface="Arial" panose="020B0604020202020204" pitchFamily="34" charset="0"/>
              <a:buChar char="•"/>
            </a:pPr>
            <a:r>
              <a:rPr lang="es-ES" dirty="0">
                <a:hlinkClick r:id="rId3"/>
              </a:rPr>
              <a:t>Autenticación forzada por SMB</a:t>
            </a:r>
            <a:endParaRPr lang="es-ES" dirty="0"/>
          </a:p>
          <a:p>
            <a:pPr marL="285750" indent="-285750">
              <a:buFont typeface="Arial" panose="020B0604020202020204" pitchFamily="34" charset="0"/>
              <a:buChar char="•"/>
            </a:pPr>
            <a:r>
              <a:rPr lang="es-ES" dirty="0">
                <a:hlinkClick r:id="rId4"/>
              </a:rPr>
              <a:t>Envenenamiento LLMNR/NBT-NS </a:t>
            </a:r>
            <a:endParaRPr lang="es-ES" dirty="0"/>
          </a:p>
          <a:p>
            <a:pPr marL="285750" indent="-285750">
              <a:buFont typeface="Arial" panose="020B0604020202020204" pitchFamily="34" charset="0"/>
              <a:buChar char="•"/>
            </a:pPr>
            <a:r>
              <a:rPr lang="es-ES" dirty="0">
                <a:hlinkClick r:id="rId5"/>
              </a:rPr>
              <a:t>Alteración de zonas de ADIDNS</a:t>
            </a:r>
            <a:endParaRPr lang="es-ES" dirty="0"/>
          </a:p>
          <a:p>
            <a:pPr marL="285750" indent="-285750">
              <a:buFont typeface="Arial" panose="020B0604020202020204" pitchFamily="34" charset="0"/>
              <a:buChar char="•"/>
            </a:pPr>
            <a:r>
              <a:rPr lang="es-ES" dirty="0">
                <a:hlinkClick r:id="rId6"/>
              </a:rPr>
              <a:t>Asreproast</a:t>
            </a:r>
            <a:endParaRPr lang="es-ES" dirty="0"/>
          </a:p>
          <a:p>
            <a:pPr marL="285750" indent="-285750">
              <a:buFont typeface="Arial" panose="020B0604020202020204" pitchFamily="34" charset="0"/>
              <a:buChar char="•"/>
            </a:pPr>
            <a:r>
              <a:rPr lang="es-ES" dirty="0">
                <a:hlinkClick r:id="rId7"/>
              </a:rPr>
              <a:t>Kerberoast</a:t>
            </a:r>
            <a:endParaRPr lang="es-ES" dirty="0"/>
          </a:p>
          <a:p>
            <a:pPr marL="285750" indent="-285750">
              <a:buFont typeface="Arial" panose="020B0604020202020204" pitchFamily="34" charset="0"/>
              <a:buChar char="•"/>
            </a:pPr>
            <a:r>
              <a:rPr lang="es-ES" dirty="0">
                <a:hlinkClick r:id="rId8"/>
              </a:rPr>
              <a:t>Unconstrained and Constrained </a:t>
            </a:r>
            <a:r>
              <a:rPr lang="es-ES" dirty="0" err="1">
                <a:hlinkClick r:id="rId8"/>
              </a:rPr>
              <a:t>Delegation</a:t>
            </a:r>
            <a:endParaRPr lang="es-ES" dirty="0"/>
          </a:p>
          <a:p>
            <a:pPr marL="285750" indent="-285750">
              <a:buFont typeface="Arial" panose="020B0604020202020204" pitchFamily="34" charset="0"/>
              <a:buChar char="•"/>
            </a:pPr>
            <a:r>
              <a:rPr lang="es-ES" dirty="0">
                <a:hlinkClick r:id="rId9"/>
              </a:rPr>
              <a:t>RBCD </a:t>
            </a:r>
            <a:r>
              <a:rPr lang="es-ES" dirty="0" err="1">
                <a:hlinkClick r:id="rId9"/>
              </a:rPr>
              <a:t>Delegation</a:t>
            </a:r>
            <a:endParaRPr lang="es-ES" dirty="0"/>
          </a:p>
          <a:p>
            <a:pPr marL="285750" indent="-285750">
              <a:buFont typeface="Arial" panose="020B0604020202020204" pitchFamily="34" charset="0"/>
              <a:buChar char="•"/>
            </a:pPr>
            <a:r>
              <a:rPr lang="es-ES" dirty="0">
                <a:hlinkClick r:id="rId10"/>
              </a:rPr>
              <a:t>Abuso de Grupos Privilegiados</a:t>
            </a:r>
            <a:endParaRPr lang="es-ES" dirty="0"/>
          </a:p>
          <a:p>
            <a:pPr marL="285750" indent="-285750">
              <a:buFont typeface="Arial" panose="020B0604020202020204" pitchFamily="34" charset="0"/>
              <a:buChar char="•"/>
            </a:pPr>
            <a:r>
              <a:rPr lang="es-ES" dirty="0">
                <a:hlinkClick r:id="rId11"/>
              </a:rPr>
              <a:t>Abuso de </a:t>
            </a:r>
            <a:r>
              <a:rPr lang="es-ES" dirty="0" err="1">
                <a:hlinkClick r:id="rId11"/>
              </a:rPr>
              <a:t>ACLs</a:t>
            </a:r>
            <a:endParaRPr lang="es-ES" dirty="0"/>
          </a:p>
          <a:p>
            <a:pPr marL="285750" indent="-285750">
              <a:buFont typeface="Arial" panose="020B0604020202020204" pitchFamily="34" charset="0"/>
              <a:buChar char="•"/>
            </a:pPr>
            <a:r>
              <a:rPr lang="es-ES" dirty="0">
                <a:hlinkClick r:id="rId12"/>
              </a:rPr>
              <a:t>Abuso de </a:t>
            </a:r>
            <a:r>
              <a:rPr lang="es-ES" dirty="0" err="1">
                <a:hlinkClick r:id="rId12"/>
              </a:rPr>
              <a:t>ACLs</a:t>
            </a:r>
            <a:r>
              <a:rPr lang="es-ES" dirty="0">
                <a:hlinkClick r:id="rId12"/>
              </a:rPr>
              <a:t> II</a:t>
            </a:r>
            <a:endParaRPr lang="es-ES" dirty="0"/>
          </a:p>
          <a:p>
            <a:pPr marL="285750" indent="-285750">
              <a:buFont typeface="Arial" panose="020B0604020202020204" pitchFamily="34" charset="0"/>
              <a:buChar char="•"/>
            </a:pPr>
            <a:endParaRPr lang="es-ES" dirty="0"/>
          </a:p>
        </p:txBody>
      </p:sp>
      <p:sp>
        <p:nvSpPr>
          <p:cNvPr id="3" name="Marcador de número de diapositiva 2">
            <a:extLst>
              <a:ext uri="{FF2B5EF4-FFF2-40B4-BE49-F238E27FC236}">
                <a16:creationId xmlns:a16="http://schemas.microsoft.com/office/drawing/2014/main" id="{C64F7E20-F5D4-B734-CF8E-60841C7EEBFC}"/>
              </a:ext>
            </a:extLst>
          </p:cNvPr>
          <p:cNvSpPr>
            <a:spLocks noGrp="1"/>
          </p:cNvSpPr>
          <p:nvPr>
            <p:ph type="sldNum" sz="quarter" idx="12"/>
          </p:nvPr>
        </p:nvSpPr>
        <p:spPr/>
        <p:txBody>
          <a:bodyPr/>
          <a:lstStyle/>
          <a:p>
            <a:fld id="{3C1362AD-25E3-4472-B47A-68C0FD1E1CD8}" type="slidenum">
              <a:rPr lang="es-ES" smtClean="0"/>
              <a:t>39</a:t>
            </a:fld>
            <a:endParaRPr lang="es-ES"/>
          </a:p>
        </p:txBody>
      </p:sp>
      <p:sp>
        <p:nvSpPr>
          <p:cNvPr id="5" name="Marcador de texto 6">
            <a:extLst>
              <a:ext uri="{FF2B5EF4-FFF2-40B4-BE49-F238E27FC236}">
                <a16:creationId xmlns:a16="http://schemas.microsoft.com/office/drawing/2014/main" id="{4A414142-B8B3-40D8-0BDB-09FFE7BB63C8}"/>
              </a:ext>
            </a:extLst>
          </p:cNvPr>
          <p:cNvSpPr txBox="1">
            <a:spLocks/>
          </p:cNvSpPr>
          <p:nvPr/>
        </p:nvSpPr>
        <p:spPr>
          <a:xfrm>
            <a:off x="6040902" y="1608138"/>
            <a:ext cx="4114800" cy="444976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s-ES" dirty="0">
                <a:hlinkClick r:id="rId13"/>
              </a:rPr>
              <a:t>Abuso de </a:t>
            </a:r>
            <a:r>
              <a:rPr lang="es-ES" dirty="0" err="1">
                <a:hlinkClick r:id="rId13"/>
              </a:rPr>
              <a:t>GPOs</a:t>
            </a:r>
            <a:endParaRPr lang="es-ES" dirty="0"/>
          </a:p>
          <a:p>
            <a:pPr marL="285750" indent="-285750">
              <a:buFont typeface="Arial" panose="020B0604020202020204" pitchFamily="34" charset="0"/>
              <a:buChar char="•"/>
            </a:pPr>
            <a:r>
              <a:rPr lang="es-ES" dirty="0">
                <a:hlinkClick r:id="rId14"/>
              </a:rPr>
              <a:t>Abuso de LAPS</a:t>
            </a:r>
            <a:endParaRPr lang="es-ES" dirty="0"/>
          </a:p>
          <a:p>
            <a:pPr marL="285750" indent="-285750">
              <a:buFont typeface="Arial" panose="020B0604020202020204" pitchFamily="34" charset="0"/>
              <a:buChar char="•"/>
            </a:pPr>
            <a:r>
              <a:rPr lang="es-ES" dirty="0">
                <a:hlinkClick r:id="rId15"/>
              </a:rPr>
              <a:t>Saltos entre bosques, árboles y ramas</a:t>
            </a:r>
            <a:endParaRPr lang="es-ES" dirty="0"/>
          </a:p>
          <a:p>
            <a:pPr marL="285750" indent="-285750">
              <a:buFont typeface="Arial" panose="020B0604020202020204" pitchFamily="34" charset="0"/>
              <a:buChar char="•"/>
            </a:pPr>
            <a:r>
              <a:rPr lang="es-ES" dirty="0">
                <a:hlinkClick r:id="rId16"/>
              </a:rPr>
              <a:t>SID </a:t>
            </a:r>
            <a:r>
              <a:rPr lang="es-ES" dirty="0" err="1">
                <a:hlinkClick r:id="rId16"/>
              </a:rPr>
              <a:t>History</a:t>
            </a:r>
            <a:r>
              <a:rPr lang="es-ES" dirty="0">
                <a:hlinkClick r:id="rId16"/>
              </a:rPr>
              <a:t> </a:t>
            </a:r>
            <a:r>
              <a:rPr lang="es-ES" dirty="0" err="1">
                <a:hlinkClick r:id="rId16"/>
              </a:rPr>
              <a:t>Attack</a:t>
            </a:r>
            <a:endParaRPr lang="es-ES" dirty="0"/>
          </a:p>
          <a:p>
            <a:pPr marL="285750" indent="-285750">
              <a:buFont typeface="Arial" panose="020B0604020202020204" pitchFamily="34" charset="0"/>
              <a:buChar char="•"/>
            </a:pPr>
            <a:r>
              <a:rPr lang="es-ES" dirty="0">
                <a:hlinkClick r:id="rId17"/>
              </a:rPr>
              <a:t>Abuso de MSSQL I</a:t>
            </a:r>
            <a:endParaRPr lang="es-ES" dirty="0"/>
          </a:p>
          <a:p>
            <a:pPr marL="285750" indent="-285750">
              <a:buFont typeface="Arial" panose="020B0604020202020204" pitchFamily="34" charset="0"/>
              <a:buChar char="•"/>
            </a:pPr>
            <a:r>
              <a:rPr lang="es-ES" dirty="0">
                <a:hlinkClick r:id="rId18"/>
              </a:rPr>
              <a:t>Abuso de MSSQL II</a:t>
            </a:r>
            <a:endParaRPr lang="es-ES" dirty="0"/>
          </a:p>
          <a:p>
            <a:pPr marL="285750" indent="-285750">
              <a:buFont typeface="Arial" panose="020B0604020202020204" pitchFamily="34" charset="0"/>
              <a:buChar char="•"/>
            </a:pPr>
            <a:r>
              <a:rPr lang="es-ES" dirty="0">
                <a:hlinkClick r:id="rId19"/>
              </a:rPr>
              <a:t>Abuso de SCCM I</a:t>
            </a:r>
            <a:endParaRPr lang="es-ES" dirty="0"/>
          </a:p>
          <a:p>
            <a:pPr marL="285750" indent="-285750">
              <a:buFont typeface="Arial" panose="020B0604020202020204" pitchFamily="34" charset="0"/>
              <a:buChar char="•"/>
            </a:pPr>
            <a:r>
              <a:rPr lang="es-ES" dirty="0">
                <a:hlinkClick r:id="rId20"/>
              </a:rPr>
              <a:t>Abuso de SCCM II </a:t>
            </a:r>
            <a:endParaRPr lang="es-ES" dirty="0"/>
          </a:p>
          <a:p>
            <a:pPr marL="285750" indent="-285750">
              <a:buFont typeface="Arial" panose="020B0604020202020204" pitchFamily="34" charset="0"/>
              <a:buChar char="•"/>
            </a:pPr>
            <a:r>
              <a:rPr lang="es-ES" dirty="0">
                <a:hlinkClick r:id="rId21"/>
              </a:rPr>
              <a:t>Abuso de SCCM III</a:t>
            </a:r>
            <a:endParaRPr lang="es-ES" dirty="0"/>
          </a:p>
          <a:p>
            <a:pPr marL="285750" indent="-285750">
              <a:buFont typeface="Arial" panose="020B0604020202020204" pitchFamily="34" charset="0"/>
              <a:buChar char="•"/>
            </a:pPr>
            <a:r>
              <a:rPr lang="es-ES" dirty="0">
                <a:hlinkClick r:id="rId22"/>
              </a:rPr>
              <a:t>Abuso de ADCS</a:t>
            </a:r>
            <a:endParaRPr lang="es-ES" dirty="0"/>
          </a:p>
          <a:p>
            <a:pPr marL="285750" indent="-285750">
              <a:buFont typeface="Arial" panose="020B0604020202020204" pitchFamily="34" charset="0"/>
              <a:buChar char="•"/>
            </a:pPr>
            <a:r>
              <a:rPr lang="es-ES" dirty="0">
                <a:hlinkClick r:id="rId23"/>
              </a:rPr>
              <a:t>Abuso de Exchange</a:t>
            </a:r>
            <a:endParaRPr lang="es-ES" dirty="0"/>
          </a:p>
        </p:txBody>
      </p:sp>
    </p:spTree>
    <p:extLst>
      <p:ext uri="{BB962C8B-B14F-4D97-AF65-F5344CB8AC3E}">
        <p14:creationId xmlns:p14="http://schemas.microsoft.com/office/powerpoint/2010/main" val="1069005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a:extLst>
              <a:ext uri="{FF2B5EF4-FFF2-40B4-BE49-F238E27FC236}">
                <a16:creationId xmlns:a16="http://schemas.microsoft.com/office/drawing/2014/main" id="{0FD0EB89-F78D-58D9-72FE-27C48E6DD7B1}"/>
              </a:ext>
            </a:extLst>
          </p:cNvPr>
          <p:cNvSpPr>
            <a:spLocks noGrp="1"/>
          </p:cNvSpPr>
          <p:nvPr>
            <p:ph type="body" sz="quarter" idx="15"/>
          </p:nvPr>
        </p:nvSpPr>
        <p:spPr>
          <a:xfrm>
            <a:off x="4129061" y="1651001"/>
            <a:ext cx="461049" cy="2997199"/>
          </a:xfrm>
        </p:spPr>
        <p:txBody>
          <a:bodyPr/>
          <a:lstStyle/>
          <a:p>
            <a:r>
              <a:rPr lang="es-ES" dirty="0"/>
              <a:t>4</a:t>
            </a:r>
          </a:p>
          <a:p>
            <a:r>
              <a:rPr lang="es-ES" dirty="0"/>
              <a:t>8</a:t>
            </a:r>
          </a:p>
          <a:p>
            <a:r>
              <a:rPr lang="es-ES" dirty="0"/>
              <a:t>13</a:t>
            </a:r>
          </a:p>
          <a:p>
            <a:r>
              <a:rPr lang="es-ES" dirty="0"/>
              <a:t>19</a:t>
            </a:r>
          </a:p>
          <a:p>
            <a:r>
              <a:rPr lang="es-ES" dirty="0"/>
              <a:t>24</a:t>
            </a:r>
          </a:p>
          <a:p>
            <a:r>
              <a:rPr lang="es-ES" dirty="0"/>
              <a:t>28</a:t>
            </a:r>
          </a:p>
          <a:p>
            <a:r>
              <a:rPr lang="es-ES" dirty="0"/>
              <a:t>34</a:t>
            </a:r>
          </a:p>
          <a:p>
            <a:r>
              <a:rPr lang="es-ES" dirty="0"/>
              <a:t>37</a:t>
            </a:r>
          </a:p>
        </p:txBody>
      </p:sp>
      <p:sp>
        <p:nvSpPr>
          <p:cNvPr id="6" name="Marcador de texto 5">
            <a:extLst>
              <a:ext uri="{FF2B5EF4-FFF2-40B4-BE49-F238E27FC236}">
                <a16:creationId xmlns:a16="http://schemas.microsoft.com/office/drawing/2014/main" id="{6BA7F574-714B-E5A4-3670-1866C5CD6B06}"/>
              </a:ext>
            </a:extLst>
          </p:cNvPr>
          <p:cNvSpPr>
            <a:spLocks noGrp="1"/>
          </p:cNvSpPr>
          <p:nvPr>
            <p:ph type="body" sz="quarter" idx="14"/>
          </p:nvPr>
        </p:nvSpPr>
        <p:spPr>
          <a:xfrm>
            <a:off x="566738" y="1639888"/>
            <a:ext cx="3562323" cy="3141662"/>
          </a:xfrm>
        </p:spPr>
        <p:txBody>
          <a:bodyPr/>
          <a:lstStyle/>
          <a:p>
            <a:r>
              <a:rPr lang="es-ES" dirty="0"/>
              <a:t>Directorio Activo de un vistazo</a:t>
            </a:r>
          </a:p>
          <a:p>
            <a:r>
              <a:rPr lang="es-ES" dirty="0"/>
              <a:t>Ataques contra protocolos en un AD</a:t>
            </a:r>
          </a:p>
          <a:p>
            <a:r>
              <a:rPr lang="es-ES" dirty="0"/>
              <a:t>Ataques contra Kerberos</a:t>
            </a:r>
          </a:p>
          <a:p>
            <a:r>
              <a:rPr lang="es-ES" dirty="0"/>
              <a:t>Aprovechando la herencia</a:t>
            </a:r>
          </a:p>
          <a:p>
            <a:pPr>
              <a:buFont typeface="+mj-lt"/>
              <a:buAutoNum type="arabicPeriod" startAt="5"/>
            </a:pPr>
            <a:r>
              <a:rPr lang="es-ES" dirty="0"/>
              <a:t>Abusando de la confianza</a:t>
            </a:r>
          </a:p>
          <a:p>
            <a:pPr>
              <a:buAutoNum type="arabicPeriod" startAt="5"/>
            </a:pPr>
            <a:r>
              <a:rPr lang="es-ES" dirty="0"/>
              <a:t>Servicios a tu servicio</a:t>
            </a:r>
          </a:p>
          <a:p>
            <a:pPr>
              <a:buAutoNum type="arabicPeriod" startAt="5"/>
            </a:pPr>
            <a:r>
              <a:rPr lang="es-ES" dirty="0"/>
              <a:t>Conclusiones</a:t>
            </a:r>
          </a:p>
          <a:p>
            <a:pPr>
              <a:buAutoNum type="arabicPeriod" startAt="5"/>
            </a:pPr>
            <a:r>
              <a:rPr lang="es-ES" dirty="0"/>
              <a:t>Referencias</a:t>
            </a:r>
          </a:p>
          <a:p>
            <a:endParaRPr lang="es-ES" dirty="0"/>
          </a:p>
        </p:txBody>
      </p:sp>
      <p:sp>
        <p:nvSpPr>
          <p:cNvPr id="5" name="Marcador de texto 4">
            <a:extLst>
              <a:ext uri="{FF2B5EF4-FFF2-40B4-BE49-F238E27FC236}">
                <a16:creationId xmlns:a16="http://schemas.microsoft.com/office/drawing/2014/main" id="{AA356446-61B9-5E99-B448-00D53247C9FF}"/>
              </a:ext>
            </a:extLst>
          </p:cNvPr>
          <p:cNvSpPr>
            <a:spLocks noGrp="1"/>
          </p:cNvSpPr>
          <p:nvPr>
            <p:ph type="body" sz="quarter" idx="13"/>
          </p:nvPr>
        </p:nvSpPr>
        <p:spPr/>
        <p:txBody>
          <a:bodyPr/>
          <a:lstStyle/>
          <a:p>
            <a:r>
              <a:rPr lang="es-ES" dirty="0"/>
              <a:t>Agenda</a:t>
            </a:r>
          </a:p>
        </p:txBody>
      </p:sp>
      <p:sp>
        <p:nvSpPr>
          <p:cNvPr id="2" name="Marcador de número de diapositiva 1">
            <a:extLst>
              <a:ext uri="{FF2B5EF4-FFF2-40B4-BE49-F238E27FC236}">
                <a16:creationId xmlns:a16="http://schemas.microsoft.com/office/drawing/2014/main" id="{0CC20DDE-8A5E-DAC7-3B4B-B43A25CE637F}"/>
              </a:ext>
            </a:extLst>
          </p:cNvPr>
          <p:cNvSpPr>
            <a:spLocks noGrp="1"/>
          </p:cNvSpPr>
          <p:nvPr>
            <p:ph type="sldNum" sz="quarter" idx="12"/>
          </p:nvPr>
        </p:nvSpPr>
        <p:spPr/>
        <p:txBody>
          <a:bodyPr/>
          <a:lstStyle/>
          <a:p>
            <a:fld id="{3C1362AD-25E3-4472-B47A-68C0FD1E1CD8}" type="slidenum">
              <a:rPr lang="es-ES" smtClean="0"/>
              <a:t>4</a:t>
            </a:fld>
            <a:endParaRPr lang="es-ES"/>
          </a:p>
        </p:txBody>
      </p:sp>
      <p:sp>
        <p:nvSpPr>
          <p:cNvPr id="10" name="Marcador de pie de página 4">
            <a:extLst>
              <a:ext uri="{FF2B5EF4-FFF2-40B4-BE49-F238E27FC236}">
                <a16:creationId xmlns:a16="http://schemas.microsoft.com/office/drawing/2014/main" id="{5EE2A4B9-D703-36B2-B878-3F03E0EDA92A}"/>
              </a:ext>
            </a:extLst>
          </p:cNvPr>
          <p:cNvSpPr>
            <a:spLocks noGrp="1"/>
          </p:cNvSpPr>
          <p:nvPr>
            <p:ph type="ftr" sz="quarter" idx="11"/>
          </p:nvPr>
        </p:nvSpPr>
        <p:spPr>
          <a:xfrm>
            <a:off x="4038600" y="6365732"/>
            <a:ext cx="4114800" cy="365125"/>
          </a:xfrm>
        </p:spPr>
        <p:txBody>
          <a:bodyPr/>
          <a:lstStyle/>
          <a:p>
            <a:r>
              <a:rPr lang="es-ES" dirty="0"/>
              <a:t> </a:t>
            </a:r>
            <a:r>
              <a:rPr lang="es-ES" dirty="0">
                <a:latin typeface="Barlow Semi Condensed Light" panose="00000406000000000000" pitchFamily="2" charset="0"/>
              </a:rPr>
              <a:t>www.zerolynx.com </a:t>
            </a:r>
            <a:r>
              <a:rPr lang="es-ES" dirty="0">
                <a:latin typeface="Barlow Semi Condensed Light"/>
              </a:rPr>
              <a:t> - NcN22k</a:t>
            </a:r>
            <a:r>
              <a:rPr lang="es-ES" dirty="0">
                <a:latin typeface="Barlow Semi Condensed Light" panose="00000406000000000000" pitchFamily="2" charset="0"/>
              </a:rPr>
              <a:t> </a:t>
            </a:r>
          </a:p>
        </p:txBody>
      </p:sp>
      <p:pic>
        <p:nvPicPr>
          <p:cNvPr id="12" name="Imagen 11" descr="Código QR&#10;&#10;Descripción generada automáticamente con confianza baja">
            <a:extLst>
              <a:ext uri="{FF2B5EF4-FFF2-40B4-BE49-F238E27FC236}">
                <a16:creationId xmlns:a16="http://schemas.microsoft.com/office/drawing/2014/main" id="{808B12CF-EA22-29E1-A902-C2B559D4A404}"/>
              </a:ext>
            </a:extLst>
          </p:cNvPr>
          <p:cNvPicPr>
            <a:picLocks noChangeAspect="1"/>
          </p:cNvPicPr>
          <p:nvPr/>
        </p:nvPicPr>
        <p:blipFill rotWithShape="1">
          <a:blip r:embed="rId3">
            <a:extLst>
              <a:ext uri="{28A0092B-C50C-407E-A947-70E740481C1C}">
                <a14:useLocalDpi xmlns:a14="http://schemas.microsoft.com/office/drawing/2010/main" val="0"/>
              </a:ext>
            </a:extLst>
          </a:blip>
          <a:srcRect l="22129" t="2037" r="30626" b="64302"/>
          <a:stretch/>
        </p:blipFill>
        <p:spPr>
          <a:xfrm rot="1794092">
            <a:off x="-606762" y="6047873"/>
            <a:ext cx="1776388" cy="1265631"/>
          </a:xfrm>
          <a:prstGeom prst="rect">
            <a:avLst/>
          </a:prstGeom>
        </p:spPr>
      </p:pic>
    </p:spTree>
    <p:extLst>
      <p:ext uri="{BB962C8B-B14F-4D97-AF65-F5344CB8AC3E}">
        <p14:creationId xmlns:p14="http://schemas.microsoft.com/office/powerpoint/2010/main" val="17543912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5">
            <a:extLst>
              <a:ext uri="{FF2B5EF4-FFF2-40B4-BE49-F238E27FC236}">
                <a16:creationId xmlns:a16="http://schemas.microsoft.com/office/drawing/2014/main" id="{421BADE0-C415-4B9F-EB16-FBD9E691EE50}"/>
              </a:ext>
            </a:extLst>
          </p:cNvPr>
          <p:cNvSpPr txBox="1">
            <a:spLocks/>
          </p:cNvSpPr>
          <p:nvPr/>
        </p:nvSpPr>
        <p:spPr>
          <a:xfrm>
            <a:off x="623887" y="2939200"/>
            <a:ext cx="5274527" cy="1477963"/>
          </a:xfrm>
          <a:prstGeom prst="rect">
            <a:avLst/>
          </a:prstGeom>
        </p:spPr>
        <p:txBody>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accent1"/>
                </a:solidFill>
                <a:latin typeface="Barlow Semi Condensed Light" panose="00000406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10000" b="1" dirty="0">
                <a:solidFill>
                  <a:schemeClr val="bg1"/>
                </a:solidFill>
              </a:rPr>
              <a:t>¡Gracias!</a:t>
            </a:r>
          </a:p>
        </p:txBody>
      </p:sp>
      <p:pic>
        <p:nvPicPr>
          <p:cNvPr id="11" name="Picture 4" descr="Imagen">
            <a:extLst>
              <a:ext uri="{FF2B5EF4-FFF2-40B4-BE49-F238E27FC236}">
                <a16:creationId xmlns:a16="http://schemas.microsoft.com/office/drawing/2014/main" id="{0C6A64F7-0C9B-DBA6-9307-C6768D920A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3203" y="1785726"/>
            <a:ext cx="3784910" cy="378491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Imagen 11" descr="Código QR&#10;&#10;Descripción generada automáticamente con confianza baja">
            <a:extLst>
              <a:ext uri="{FF2B5EF4-FFF2-40B4-BE49-F238E27FC236}">
                <a16:creationId xmlns:a16="http://schemas.microsoft.com/office/drawing/2014/main" id="{6F89761C-3228-212A-0563-A923C09B6051}"/>
              </a:ext>
            </a:extLst>
          </p:cNvPr>
          <p:cNvPicPr>
            <a:picLocks noChangeAspect="1"/>
          </p:cNvPicPr>
          <p:nvPr/>
        </p:nvPicPr>
        <p:blipFill rotWithShape="1">
          <a:blip r:embed="rId4">
            <a:duotone>
              <a:schemeClr val="bg2">
                <a:shade val="45000"/>
                <a:satMod val="135000"/>
              </a:schemeClr>
              <a:prstClr val="white"/>
            </a:duotone>
            <a:extLst>
              <a:ext uri="{28A0092B-C50C-407E-A947-70E740481C1C}">
                <a14:useLocalDpi xmlns:a14="http://schemas.microsoft.com/office/drawing/2010/main" val="0"/>
              </a:ext>
            </a:extLst>
          </a:blip>
          <a:srcRect l="22129" t="39194" r="26402" b="32502"/>
          <a:stretch/>
        </p:blipFill>
        <p:spPr>
          <a:xfrm>
            <a:off x="9632922" y="571611"/>
            <a:ext cx="1935191" cy="1064250"/>
          </a:xfrm>
          <a:prstGeom prst="rect">
            <a:avLst/>
          </a:prstGeom>
        </p:spPr>
      </p:pic>
    </p:spTree>
    <p:extLst>
      <p:ext uri="{BB962C8B-B14F-4D97-AF65-F5344CB8AC3E}">
        <p14:creationId xmlns:p14="http://schemas.microsoft.com/office/powerpoint/2010/main" val="535403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CC20DDE-8A5E-DAC7-3B4B-B43A25CE637F}"/>
              </a:ext>
            </a:extLst>
          </p:cNvPr>
          <p:cNvSpPr>
            <a:spLocks noGrp="1"/>
          </p:cNvSpPr>
          <p:nvPr>
            <p:ph type="sldNum" sz="quarter" idx="12"/>
          </p:nvPr>
        </p:nvSpPr>
        <p:spPr/>
        <p:txBody>
          <a:bodyPr/>
          <a:lstStyle/>
          <a:p>
            <a:fld id="{3C1362AD-25E3-4472-B47A-68C0FD1E1CD8}" type="slidenum">
              <a:rPr lang="es-ES" smtClean="0"/>
              <a:t>5</a:t>
            </a:fld>
            <a:endParaRPr lang="es-ES"/>
          </a:p>
        </p:txBody>
      </p:sp>
      <p:sp>
        <p:nvSpPr>
          <p:cNvPr id="5" name="Marcador de texto 4">
            <a:extLst>
              <a:ext uri="{FF2B5EF4-FFF2-40B4-BE49-F238E27FC236}">
                <a16:creationId xmlns:a16="http://schemas.microsoft.com/office/drawing/2014/main" id="{18732CEE-0FE6-15D1-F304-B0F42F23ADD5}"/>
              </a:ext>
            </a:extLst>
          </p:cNvPr>
          <p:cNvSpPr>
            <a:spLocks noGrp="1"/>
          </p:cNvSpPr>
          <p:nvPr>
            <p:ph type="body" sz="quarter" idx="13"/>
          </p:nvPr>
        </p:nvSpPr>
        <p:spPr/>
        <p:txBody>
          <a:bodyPr/>
          <a:lstStyle/>
          <a:p>
            <a:r>
              <a:rPr lang="es-ES" dirty="0"/>
              <a:t>1</a:t>
            </a:r>
          </a:p>
        </p:txBody>
      </p:sp>
      <p:sp>
        <p:nvSpPr>
          <p:cNvPr id="6" name="Marcador de texto 5">
            <a:extLst>
              <a:ext uri="{FF2B5EF4-FFF2-40B4-BE49-F238E27FC236}">
                <a16:creationId xmlns:a16="http://schemas.microsoft.com/office/drawing/2014/main" id="{A30997C4-0DAA-1B7B-8339-D7751FA50A9A}"/>
              </a:ext>
            </a:extLst>
          </p:cNvPr>
          <p:cNvSpPr>
            <a:spLocks noGrp="1"/>
          </p:cNvSpPr>
          <p:nvPr>
            <p:ph type="body" sz="quarter" idx="14"/>
          </p:nvPr>
        </p:nvSpPr>
        <p:spPr/>
        <p:txBody>
          <a:bodyPr/>
          <a:lstStyle/>
          <a:p>
            <a:r>
              <a:rPr lang="es-ES" dirty="0"/>
              <a:t>Directorio Activo de un vistazo</a:t>
            </a:r>
          </a:p>
        </p:txBody>
      </p:sp>
    </p:spTree>
    <p:extLst>
      <p:ext uri="{BB962C8B-B14F-4D97-AF65-F5344CB8AC3E}">
        <p14:creationId xmlns:p14="http://schemas.microsoft.com/office/powerpoint/2010/main" val="4166725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2F78FEFE-2742-08BF-B3F3-DE5136B2B09B}"/>
              </a:ext>
            </a:extLst>
          </p:cNvPr>
          <p:cNvSpPr>
            <a:spLocks noGrp="1"/>
          </p:cNvSpPr>
          <p:nvPr>
            <p:ph type="body" sz="quarter" idx="13"/>
          </p:nvPr>
        </p:nvSpPr>
        <p:spPr/>
        <p:txBody>
          <a:bodyPr/>
          <a:lstStyle/>
          <a:p>
            <a:r>
              <a:rPr lang="es-ES" dirty="0"/>
              <a:t>Estructura de un Directorio Activo</a:t>
            </a:r>
          </a:p>
        </p:txBody>
      </p:sp>
      <p:sp>
        <p:nvSpPr>
          <p:cNvPr id="6" name="Marcador de texto 5">
            <a:extLst>
              <a:ext uri="{FF2B5EF4-FFF2-40B4-BE49-F238E27FC236}">
                <a16:creationId xmlns:a16="http://schemas.microsoft.com/office/drawing/2014/main" id="{8CA89DF6-6D89-7404-3FE4-0231C7E42B1C}"/>
              </a:ext>
            </a:extLst>
          </p:cNvPr>
          <p:cNvSpPr>
            <a:spLocks noGrp="1"/>
          </p:cNvSpPr>
          <p:nvPr>
            <p:ph type="body" sz="quarter" idx="14"/>
          </p:nvPr>
        </p:nvSpPr>
        <p:spPr>
          <a:xfrm>
            <a:off x="573087" y="1639888"/>
            <a:ext cx="5751513" cy="4449762"/>
          </a:xfrm>
        </p:spPr>
        <p:txBody>
          <a:bodyPr/>
          <a:lstStyle/>
          <a:p>
            <a:pPr marL="285750" indent="-285750">
              <a:buFont typeface="Arial" panose="020B0604020202020204" pitchFamily="34" charset="0"/>
              <a:buChar char="•"/>
            </a:pPr>
            <a:r>
              <a:rPr lang="es-ES" dirty="0"/>
              <a:t>Introducido por primera vez en Windows 2000</a:t>
            </a:r>
          </a:p>
          <a:p>
            <a:pPr marL="285750" indent="-285750">
              <a:buFont typeface="Arial" panose="020B0604020202020204" pitchFamily="34" charset="0"/>
              <a:buChar char="•"/>
            </a:pPr>
            <a:r>
              <a:rPr lang="es-ES" dirty="0"/>
              <a:t>Es una estructura jerárquica </a:t>
            </a:r>
            <a:r>
              <a:rPr lang="es-ES" dirty="0">
                <a:solidFill>
                  <a:srgbClr val="575756"/>
                </a:solidFill>
                <a:latin typeface="Barlow Semi Condensed" panose="00000506000000000000" pitchFamily="2" charset="0"/>
              </a:rPr>
              <a:t>que almacena información sobre los distintos elementos que conforman una red. </a:t>
            </a:r>
          </a:p>
          <a:p>
            <a:pPr marL="285750" indent="-285750">
              <a:buFont typeface="Arial" panose="020B0604020202020204" pitchFamily="34" charset="0"/>
              <a:buChar char="•"/>
            </a:pPr>
            <a:r>
              <a:rPr lang="es-ES" dirty="0"/>
              <a:t>Dentro de un AD podemos encontrar varios tipos de objetos:</a:t>
            </a:r>
          </a:p>
          <a:p>
            <a:pPr marL="971550" lvl="1" indent="-285750"/>
            <a:r>
              <a:rPr lang="es-ES" sz="1600" dirty="0">
                <a:solidFill>
                  <a:schemeClr val="accent3"/>
                </a:solidFill>
              </a:rPr>
              <a:t>Usuarios y equipos</a:t>
            </a:r>
          </a:p>
          <a:p>
            <a:pPr marL="971550" lvl="1" indent="-285750"/>
            <a:r>
              <a:rPr lang="es-ES" sz="1600" dirty="0">
                <a:solidFill>
                  <a:schemeClr val="accent3"/>
                </a:solidFill>
              </a:rPr>
              <a:t>Grupos</a:t>
            </a:r>
          </a:p>
          <a:p>
            <a:pPr marL="971550" lvl="1" indent="-285750"/>
            <a:r>
              <a:rPr lang="es-ES" sz="1600" dirty="0">
                <a:solidFill>
                  <a:schemeClr val="accent3"/>
                </a:solidFill>
              </a:rPr>
              <a:t>Unidades Organizativas</a:t>
            </a:r>
          </a:p>
          <a:p>
            <a:pPr marL="971550" lvl="1" indent="-285750"/>
            <a:r>
              <a:rPr lang="es-ES" sz="1600" dirty="0">
                <a:solidFill>
                  <a:schemeClr val="accent3"/>
                </a:solidFill>
              </a:rPr>
              <a:t>…</a:t>
            </a:r>
          </a:p>
          <a:p>
            <a:pPr marL="285750" indent="-285750">
              <a:buFont typeface="Arial" panose="020B0604020202020204" pitchFamily="34" charset="0"/>
              <a:buChar char="•"/>
            </a:pPr>
            <a:r>
              <a:rPr lang="es-ES" dirty="0"/>
              <a:t>La forma de agrupación de los elementos de un Directorio se basa en:</a:t>
            </a:r>
          </a:p>
          <a:p>
            <a:pPr marL="971550" lvl="1" indent="-285750"/>
            <a:r>
              <a:rPr lang="es-ES" sz="1600" dirty="0">
                <a:solidFill>
                  <a:schemeClr val="accent3"/>
                </a:solidFill>
              </a:rPr>
              <a:t>Dominios (Rama)</a:t>
            </a:r>
          </a:p>
          <a:p>
            <a:pPr marL="971550" lvl="1" indent="-285750"/>
            <a:r>
              <a:rPr lang="es-ES" sz="1600" dirty="0">
                <a:solidFill>
                  <a:schemeClr val="accent3"/>
                </a:solidFill>
              </a:rPr>
              <a:t>Árboles</a:t>
            </a:r>
          </a:p>
          <a:p>
            <a:pPr marL="971550" lvl="1" indent="-285750"/>
            <a:r>
              <a:rPr lang="es-ES" sz="1600" dirty="0">
                <a:solidFill>
                  <a:schemeClr val="accent3"/>
                </a:solidFill>
              </a:rPr>
              <a:t>Bosques</a:t>
            </a:r>
          </a:p>
          <a:p>
            <a:pPr marL="285750" indent="-285750">
              <a:buFont typeface="Arial" panose="020B0604020202020204" pitchFamily="34" charset="0"/>
              <a:buChar char="•"/>
            </a:pPr>
            <a:endParaRPr lang="es-ES" dirty="0">
              <a:sym typeface="Wingdings" panose="05000000000000000000" pitchFamily="2" charset="2"/>
            </a:endParaRPr>
          </a:p>
          <a:p>
            <a:endParaRPr lang="es-ES" dirty="0">
              <a:sym typeface="Wingdings" panose="05000000000000000000" pitchFamily="2" charset="2"/>
            </a:endParaRPr>
          </a:p>
        </p:txBody>
      </p:sp>
      <p:sp>
        <p:nvSpPr>
          <p:cNvPr id="2" name="Marcador de número de diapositiva 1">
            <a:extLst>
              <a:ext uri="{FF2B5EF4-FFF2-40B4-BE49-F238E27FC236}">
                <a16:creationId xmlns:a16="http://schemas.microsoft.com/office/drawing/2014/main" id="{0CC20DDE-8A5E-DAC7-3B4B-B43A25CE637F}"/>
              </a:ext>
            </a:extLst>
          </p:cNvPr>
          <p:cNvSpPr>
            <a:spLocks noGrp="1"/>
          </p:cNvSpPr>
          <p:nvPr>
            <p:ph type="sldNum" sz="quarter" idx="12"/>
          </p:nvPr>
        </p:nvSpPr>
        <p:spPr/>
        <p:txBody>
          <a:bodyPr/>
          <a:lstStyle/>
          <a:p>
            <a:fld id="{3C1362AD-25E3-4472-B47A-68C0FD1E1CD8}" type="slidenum">
              <a:rPr lang="es-ES" smtClean="0"/>
              <a:t>6</a:t>
            </a:fld>
            <a:endParaRPr lang="es-ES"/>
          </a:p>
        </p:txBody>
      </p:sp>
      <p:pic>
        <p:nvPicPr>
          <p:cNvPr id="3" name="Imagen 2" descr="Diagrama, Forma&#10;&#10;Descripción generada automáticamente con confianza media">
            <a:extLst>
              <a:ext uri="{FF2B5EF4-FFF2-40B4-BE49-F238E27FC236}">
                <a16:creationId xmlns:a16="http://schemas.microsoft.com/office/drawing/2014/main" id="{B6278E83-672D-3C1C-52F5-7AD63C7B95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055516"/>
            <a:ext cx="5650521" cy="3618506"/>
          </a:xfrm>
          <a:prstGeom prst="rect">
            <a:avLst/>
          </a:prstGeom>
        </p:spPr>
      </p:pic>
      <p:sp>
        <p:nvSpPr>
          <p:cNvPr id="4" name="Marcador de pie de página 1">
            <a:extLst>
              <a:ext uri="{FF2B5EF4-FFF2-40B4-BE49-F238E27FC236}">
                <a16:creationId xmlns:a16="http://schemas.microsoft.com/office/drawing/2014/main" id="{A4886E56-5C60-E494-2431-078492678852}"/>
              </a:ext>
            </a:extLst>
          </p:cNvPr>
          <p:cNvSpPr>
            <a:spLocks noGrp="1"/>
          </p:cNvSpPr>
          <p:nvPr>
            <p:ph type="ftr" sz="quarter" idx="11"/>
          </p:nvPr>
        </p:nvSpPr>
        <p:spPr>
          <a:xfrm>
            <a:off x="4038600" y="6365732"/>
            <a:ext cx="4114800" cy="365125"/>
          </a:xfrm>
        </p:spPr>
        <p:txBody>
          <a:bodyPr/>
          <a:lstStyle/>
          <a:p>
            <a:r>
              <a:rPr lang="es-ES" dirty="0">
                <a:ea typeface="+mn-lt"/>
                <a:cs typeface="+mn-lt"/>
              </a:rPr>
              <a:t> </a:t>
            </a:r>
            <a:r>
              <a:rPr lang="es-ES" dirty="0">
                <a:latin typeface="Barlow Semi Condensed Light"/>
              </a:rPr>
              <a:t>www.zerolynx.com  - NcN22k </a:t>
            </a:r>
            <a:endParaRPr lang="es-ES" dirty="0"/>
          </a:p>
        </p:txBody>
      </p:sp>
    </p:spTree>
    <p:extLst>
      <p:ext uri="{BB962C8B-B14F-4D97-AF65-F5344CB8AC3E}">
        <p14:creationId xmlns:p14="http://schemas.microsoft.com/office/powerpoint/2010/main" val="113867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ie de página 1">
            <a:extLst>
              <a:ext uri="{FF2B5EF4-FFF2-40B4-BE49-F238E27FC236}">
                <a16:creationId xmlns:a16="http://schemas.microsoft.com/office/drawing/2014/main" id="{C9F30F62-A83C-4B9E-BCC7-27595A342063}"/>
              </a:ext>
            </a:extLst>
          </p:cNvPr>
          <p:cNvSpPr>
            <a:spLocks noGrp="1"/>
          </p:cNvSpPr>
          <p:nvPr>
            <p:ph type="ftr" sz="quarter" idx="11"/>
          </p:nvPr>
        </p:nvSpPr>
        <p:spPr/>
        <p:txBody>
          <a:bodyPr/>
          <a:lstStyle/>
          <a:p>
            <a:r>
              <a:rPr lang="es-ES" dirty="0">
                <a:ea typeface="+mn-lt"/>
                <a:cs typeface="+mn-lt"/>
              </a:rPr>
              <a:t> </a:t>
            </a:r>
            <a:r>
              <a:rPr lang="es-ES" dirty="0">
                <a:latin typeface="Barlow Semi Condensed Light"/>
              </a:rPr>
              <a:t>www.zerolynx.com  - NcN22k </a:t>
            </a:r>
            <a:endParaRPr lang="es-ES" dirty="0"/>
          </a:p>
        </p:txBody>
      </p:sp>
      <p:sp>
        <p:nvSpPr>
          <p:cNvPr id="6" name="Marcador de texto 5">
            <a:extLst>
              <a:ext uri="{FF2B5EF4-FFF2-40B4-BE49-F238E27FC236}">
                <a16:creationId xmlns:a16="http://schemas.microsoft.com/office/drawing/2014/main" id="{C7942F3C-48F5-4552-A7B5-F5DEB7ADAB00}"/>
              </a:ext>
            </a:extLst>
          </p:cNvPr>
          <p:cNvSpPr>
            <a:spLocks noGrp="1"/>
          </p:cNvSpPr>
          <p:nvPr>
            <p:ph type="body" sz="quarter" idx="13"/>
          </p:nvPr>
        </p:nvSpPr>
        <p:spPr/>
        <p:txBody>
          <a:bodyPr/>
          <a:lstStyle/>
          <a:p>
            <a:r>
              <a:rPr lang="es-ES" dirty="0"/>
              <a:t>Confianzas en un Directorio Activo</a:t>
            </a:r>
          </a:p>
        </p:txBody>
      </p:sp>
      <p:sp>
        <p:nvSpPr>
          <p:cNvPr id="3" name="Marcador de número de diapositiva 2">
            <a:extLst>
              <a:ext uri="{FF2B5EF4-FFF2-40B4-BE49-F238E27FC236}">
                <a16:creationId xmlns:a16="http://schemas.microsoft.com/office/drawing/2014/main" id="{7CD3AAF5-61C7-481F-AE37-5ED002E2C2B9}"/>
              </a:ext>
            </a:extLst>
          </p:cNvPr>
          <p:cNvSpPr>
            <a:spLocks noGrp="1"/>
          </p:cNvSpPr>
          <p:nvPr>
            <p:ph type="sldNum" sz="quarter" idx="12"/>
          </p:nvPr>
        </p:nvSpPr>
        <p:spPr/>
        <p:txBody>
          <a:bodyPr/>
          <a:lstStyle/>
          <a:p>
            <a:fld id="{3C1362AD-25E3-4472-B47A-68C0FD1E1CD8}" type="slidenum">
              <a:rPr lang="es-ES" smtClean="0"/>
              <a:t>7</a:t>
            </a:fld>
            <a:endParaRPr lang="es-ES"/>
          </a:p>
        </p:txBody>
      </p:sp>
      <p:pic>
        <p:nvPicPr>
          <p:cNvPr id="10" name="Imagen 9">
            <a:extLst>
              <a:ext uri="{FF2B5EF4-FFF2-40B4-BE49-F238E27FC236}">
                <a16:creationId xmlns:a16="http://schemas.microsoft.com/office/drawing/2014/main" id="{05D4AC2F-867D-453B-985D-535D3BD0F656}"/>
              </a:ext>
            </a:extLst>
          </p:cNvPr>
          <p:cNvPicPr/>
          <p:nvPr/>
        </p:nvPicPr>
        <p:blipFill>
          <a:blip r:embed="rId3"/>
          <a:stretch>
            <a:fillRect/>
          </a:stretch>
        </p:blipFill>
        <p:spPr>
          <a:xfrm>
            <a:off x="5962104" y="2425271"/>
            <a:ext cx="5734901" cy="3132711"/>
          </a:xfrm>
          <a:prstGeom prst="rect">
            <a:avLst/>
          </a:prstGeom>
          <a:ln>
            <a:solidFill>
              <a:schemeClr val="bg1"/>
            </a:solidFill>
          </a:ln>
        </p:spPr>
      </p:pic>
      <p:sp>
        <p:nvSpPr>
          <p:cNvPr id="8" name="Marcador de texto 6">
            <a:extLst>
              <a:ext uri="{FF2B5EF4-FFF2-40B4-BE49-F238E27FC236}">
                <a16:creationId xmlns:a16="http://schemas.microsoft.com/office/drawing/2014/main" id="{B06C97F2-8AC9-481E-A9A5-8AC12715C8C3}"/>
              </a:ext>
            </a:extLst>
          </p:cNvPr>
          <p:cNvSpPr txBox="1">
            <a:spLocks/>
          </p:cNvSpPr>
          <p:nvPr/>
        </p:nvSpPr>
        <p:spPr>
          <a:xfrm>
            <a:off x="735926" y="1617520"/>
            <a:ext cx="5148264" cy="474821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ES" dirty="0">
                <a:solidFill>
                  <a:srgbClr val="575756"/>
                </a:solidFill>
                <a:latin typeface="Barlow Semi Condensed" panose="00000506000000000000" pitchFamily="2" charset="0"/>
              </a:rPr>
              <a:t>Para que los elementos de un dominio puedan interactuar unos con otros, es necesario establecer una relación de confianza entre ellos. Esta relación puede ser bidireccional o unidireccional. </a:t>
            </a:r>
          </a:p>
          <a:p>
            <a:pPr algn="just"/>
            <a:r>
              <a:rPr lang="es-ES" dirty="0">
                <a:solidFill>
                  <a:srgbClr val="575756"/>
                </a:solidFill>
                <a:latin typeface="Barlow Semi Condensed" panose="00000506000000000000" pitchFamily="2" charset="0"/>
              </a:rPr>
              <a:t>Los tipos de confianza existentes son:</a:t>
            </a:r>
          </a:p>
          <a:p>
            <a:pPr marL="285750" indent="-285750" algn="just">
              <a:buFont typeface="Arial" panose="020B0604020202020204" pitchFamily="34" charset="0"/>
              <a:buChar char="•"/>
            </a:pPr>
            <a:r>
              <a:rPr lang="es-ES" dirty="0">
                <a:solidFill>
                  <a:srgbClr val="575756"/>
                </a:solidFill>
                <a:latin typeface="Barlow Semi Condensed" panose="00000506000000000000" pitchFamily="2" charset="0"/>
              </a:rPr>
              <a:t>Forest Trust</a:t>
            </a:r>
          </a:p>
          <a:p>
            <a:pPr marL="285750" indent="-285750" algn="just">
              <a:buFont typeface="Arial" panose="020B0604020202020204" pitchFamily="34" charset="0"/>
              <a:buChar char="•"/>
            </a:pPr>
            <a:r>
              <a:rPr lang="es-ES" dirty="0" err="1">
                <a:solidFill>
                  <a:srgbClr val="575756"/>
                </a:solidFill>
                <a:latin typeface="Barlow Semi Condensed" panose="00000506000000000000" pitchFamily="2" charset="0"/>
              </a:rPr>
              <a:t>External</a:t>
            </a:r>
            <a:r>
              <a:rPr lang="es-ES" dirty="0">
                <a:solidFill>
                  <a:srgbClr val="575756"/>
                </a:solidFill>
                <a:latin typeface="Barlow Semi Condensed" panose="00000506000000000000" pitchFamily="2" charset="0"/>
              </a:rPr>
              <a:t> Trust</a:t>
            </a:r>
          </a:p>
          <a:p>
            <a:pPr marL="285750" indent="-285750" algn="just">
              <a:buFont typeface="Arial" panose="020B0604020202020204" pitchFamily="34" charset="0"/>
              <a:buChar char="•"/>
            </a:pPr>
            <a:r>
              <a:rPr lang="es-ES" dirty="0" err="1">
                <a:solidFill>
                  <a:srgbClr val="575756"/>
                </a:solidFill>
                <a:latin typeface="Barlow Semi Condensed" panose="00000506000000000000" pitchFamily="2" charset="0"/>
              </a:rPr>
              <a:t>Realm</a:t>
            </a:r>
            <a:r>
              <a:rPr lang="es-ES" dirty="0">
                <a:solidFill>
                  <a:srgbClr val="575756"/>
                </a:solidFill>
                <a:latin typeface="Barlow Semi Condensed" panose="00000506000000000000" pitchFamily="2" charset="0"/>
              </a:rPr>
              <a:t> Trust</a:t>
            </a:r>
          </a:p>
          <a:p>
            <a:pPr marL="285750" indent="-285750" algn="just">
              <a:buFont typeface="Arial" panose="020B0604020202020204" pitchFamily="34" charset="0"/>
              <a:buChar char="•"/>
            </a:pPr>
            <a:r>
              <a:rPr lang="es-ES" dirty="0">
                <a:solidFill>
                  <a:srgbClr val="575756"/>
                </a:solidFill>
                <a:latin typeface="Barlow Semi Condensed" panose="00000506000000000000" pitchFamily="2" charset="0"/>
              </a:rPr>
              <a:t>Enlace directo</a:t>
            </a:r>
            <a:endParaRPr lang="es-ES" dirty="0"/>
          </a:p>
        </p:txBody>
      </p:sp>
    </p:spTree>
    <p:extLst>
      <p:ext uri="{BB962C8B-B14F-4D97-AF65-F5344CB8AC3E}">
        <p14:creationId xmlns:p14="http://schemas.microsoft.com/office/powerpoint/2010/main" val="2972370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ie de página 1">
            <a:extLst>
              <a:ext uri="{FF2B5EF4-FFF2-40B4-BE49-F238E27FC236}">
                <a16:creationId xmlns:a16="http://schemas.microsoft.com/office/drawing/2014/main" id="{C9F30F62-A83C-4B9E-BCC7-27595A342063}"/>
              </a:ext>
            </a:extLst>
          </p:cNvPr>
          <p:cNvSpPr>
            <a:spLocks noGrp="1"/>
          </p:cNvSpPr>
          <p:nvPr>
            <p:ph type="ftr" sz="quarter" idx="11"/>
          </p:nvPr>
        </p:nvSpPr>
        <p:spPr/>
        <p:txBody>
          <a:bodyPr/>
          <a:lstStyle/>
          <a:p>
            <a:r>
              <a:rPr lang="es-ES" dirty="0">
                <a:ea typeface="+mn-lt"/>
                <a:cs typeface="+mn-lt"/>
              </a:rPr>
              <a:t> </a:t>
            </a:r>
            <a:r>
              <a:rPr lang="es-ES" dirty="0">
                <a:latin typeface="Barlow Semi Condensed Light"/>
              </a:rPr>
              <a:t>www.zerolynx.com  - NcN22k </a:t>
            </a:r>
            <a:endParaRPr lang="es-ES" dirty="0"/>
          </a:p>
        </p:txBody>
      </p:sp>
      <p:sp>
        <p:nvSpPr>
          <p:cNvPr id="6" name="Marcador de texto 5">
            <a:extLst>
              <a:ext uri="{FF2B5EF4-FFF2-40B4-BE49-F238E27FC236}">
                <a16:creationId xmlns:a16="http://schemas.microsoft.com/office/drawing/2014/main" id="{C7942F3C-48F5-4552-A7B5-F5DEB7ADAB00}"/>
              </a:ext>
            </a:extLst>
          </p:cNvPr>
          <p:cNvSpPr>
            <a:spLocks noGrp="1"/>
          </p:cNvSpPr>
          <p:nvPr>
            <p:ph type="body" sz="quarter" idx="13"/>
          </p:nvPr>
        </p:nvSpPr>
        <p:spPr/>
        <p:txBody>
          <a:bodyPr/>
          <a:lstStyle/>
          <a:p>
            <a:r>
              <a:rPr lang="es-ES" sz="3600" dirty="0">
                <a:solidFill>
                  <a:srgbClr val="1D273F"/>
                </a:solidFill>
                <a:latin typeface="Barlow Semi Condensed SemiBold" panose="00000706000000000000" pitchFamily="2" charset="0"/>
              </a:rPr>
              <a:t>Protocolos en un Directorio Activo</a:t>
            </a:r>
            <a:endParaRPr lang="es-ES" dirty="0"/>
          </a:p>
        </p:txBody>
      </p:sp>
      <p:sp>
        <p:nvSpPr>
          <p:cNvPr id="7" name="Marcador de texto 6">
            <a:extLst>
              <a:ext uri="{FF2B5EF4-FFF2-40B4-BE49-F238E27FC236}">
                <a16:creationId xmlns:a16="http://schemas.microsoft.com/office/drawing/2014/main" id="{AE308B12-8BEA-4EB6-916F-2264A4E00C94}"/>
              </a:ext>
            </a:extLst>
          </p:cNvPr>
          <p:cNvSpPr>
            <a:spLocks noGrp="1"/>
          </p:cNvSpPr>
          <p:nvPr>
            <p:ph type="body" sz="quarter" idx="14"/>
          </p:nvPr>
        </p:nvSpPr>
        <p:spPr>
          <a:xfrm>
            <a:off x="558560" y="1608138"/>
            <a:ext cx="11074880" cy="4449762"/>
          </a:xfrm>
        </p:spPr>
        <p:txBody>
          <a:bodyPr/>
          <a:lstStyle/>
          <a:p>
            <a:pPr algn="just"/>
            <a:r>
              <a:rPr lang="es-ES" sz="1600" dirty="0">
                <a:solidFill>
                  <a:srgbClr val="575756"/>
                </a:solidFill>
                <a:latin typeface="Barlow Semi Condensed" panose="00000506000000000000" pitchFamily="2" charset="0"/>
              </a:rPr>
              <a:t>Al tratarse de una red que facilita la comunicación entre los elementos que la conforman, un Directorio Activo hace uso de una serie de protocolos por defecto. </a:t>
            </a:r>
          </a:p>
          <a:p>
            <a:pPr algn="just"/>
            <a:r>
              <a:rPr lang="es-ES" sz="1600" dirty="0">
                <a:solidFill>
                  <a:srgbClr val="575756"/>
                </a:solidFill>
                <a:latin typeface="Barlow Semi Condensed" panose="00000506000000000000" pitchFamily="2" charset="0"/>
              </a:rPr>
              <a:t>Los más importantes son:</a:t>
            </a:r>
          </a:p>
          <a:p>
            <a:pPr marL="285750" indent="-285750" algn="just">
              <a:buFont typeface="Arial" panose="020B0604020202020204" pitchFamily="34" charset="0"/>
              <a:buChar char="•"/>
            </a:pPr>
            <a:r>
              <a:rPr lang="es-ES" sz="1600" dirty="0">
                <a:solidFill>
                  <a:srgbClr val="575756"/>
                </a:solidFill>
                <a:latin typeface="Barlow Semi Condensed" panose="00000506000000000000" pitchFamily="2" charset="0"/>
              </a:rPr>
              <a:t>DHCP (Dynamic Host Configuración </a:t>
            </a:r>
            <a:r>
              <a:rPr lang="es-ES" sz="1600" dirty="0" err="1">
                <a:solidFill>
                  <a:srgbClr val="575756"/>
                </a:solidFill>
                <a:latin typeface="Barlow Semi Condensed" panose="00000506000000000000" pitchFamily="2" charset="0"/>
              </a:rPr>
              <a:t>Protocol</a:t>
            </a:r>
            <a:r>
              <a:rPr lang="es-ES" sz="1600" dirty="0">
                <a:solidFill>
                  <a:srgbClr val="575756"/>
                </a:solidFill>
                <a:latin typeface="Barlow Semi Condensed" panose="00000506000000000000" pitchFamily="2" charset="0"/>
              </a:rPr>
              <a:t>)</a:t>
            </a:r>
            <a:endParaRPr lang="es-ES" dirty="0">
              <a:solidFill>
                <a:srgbClr val="575756"/>
              </a:solidFill>
              <a:latin typeface="Barlow Semi Condensed" panose="00000506000000000000" pitchFamily="2" charset="0"/>
            </a:endParaRPr>
          </a:p>
          <a:p>
            <a:pPr marL="285750" indent="-285750" algn="just">
              <a:buFont typeface="Arial" panose="020B0604020202020204" pitchFamily="34" charset="0"/>
              <a:buChar char="•"/>
            </a:pPr>
            <a:r>
              <a:rPr lang="es-ES" sz="1600" dirty="0">
                <a:solidFill>
                  <a:srgbClr val="575756"/>
                </a:solidFill>
                <a:latin typeface="Barlow Semi Condensed" panose="00000506000000000000" pitchFamily="2" charset="0"/>
              </a:rPr>
              <a:t>DNS (</a:t>
            </a:r>
            <a:r>
              <a:rPr lang="es-ES" sz="1600" dirty="0" err="1">
                <a:solidFill>
                  <a:srgbClr val="575756"/>
                </a:solidFill>
                <a:latin typeface="Barlow Semi Condensed" panose="00000506000000000000" pitchFamily="2" charset="0"/>
              </a:rPr>
              <a:t>Domain</a:t>
            </a:r>
            <a:r>
              <a:rPr lang="es-ES" sz="1600" dirty="0">
                <a:solidFill>
                  <a:srgbClr val="575756"/>
                </a:solidFill>
                <a:latin typeface="Barlow Semi Condensed" panose="00000506000000000000" pitchFamily="2" charset="0"/>
              </a:rPr>
              <a:t> </a:t>
            </a:r>
            <a:r>
              <a:rPr lang="es-ES" sz="1600" dirty="0" err="1">
                <a:solidFill>
                  <a:srgbClr val="575756"/>
                </a:solidFill>
                <a:latin typeface="Barlow Semi Condensed" panose="00000506000000000000" pitchFamily="2" charset="0"/>
              </a:rPr>
              <a:t>Name</a:t>
            </a:r>
            <a:r>
              <a:rPr lang="es-ES" sz="1600" dirty="0">
                <a:solidFill>
                  <a:srgbClr val="575756"/>
                </a:solidFill>
                <a:latin typeface="Barlow Semi Condensed" panose="00000506000000000000" pitchFamily="2" charset="0"/>
              </a:rPr>
              <a:t> </a:t>
            </a:r>
            <a:r>
              <a:rPr lang="es-ES" sz="1600" dirty="0" err="1">
                <a:solidFill>
                  <a:srgbClr val="575756"/>
                </a:solidFill>
                <a:latin typeface="Barlow Semi Condensed" panose="00000506000000000000" pitchFamily="2" charset="0"/>
              </a:rPr>
              <a:t>System</a:t>
            </a:r>
            <a:r>
              <a:rPr lang="es-ES" sz="1600" dirty="0">
                <a:solidFill>
                  <a:srgbClr val="575756"/>
                </a:solidFill>
                <a:latin typeface="Barlow Semi Condensed" panose="00000506000000000000" pitchFamily="2" charset="0"/>
              </a:rPr>
              <a:t>)</a:t>
            </a:r>
          </a:p>
          <a:p>
            <a:pPr marL="285750" indent="-285750" algn="just">
              <a:buFont typeface="Arial" panose="020B0604020202020204" pitchFamily="34" charset="0"/>
              <a:buChar char="•"/>
            </a:pPr>
            <a:r>
              <a:rPr lang="es-ES" sz="1600" dirty="0">
                <a:solidFill>
                  <a:srgbClr val="575756"/>
                </a:solidFill>
                <a:latin typeface="Barlow Semi Condensed" panose="00000506000000000000" pitchFamily="2" charset="0"/>
              </a:rPr>
              <a:t>NTP (Network Time </a:t>
            </a:r>
            <a:r>
              <a:rPr lang="es-ES" sz="1600" dirty="0" err="1">
                <a:solidFill>
                  <a:srgbClr val="575756"/>
                </a:solidFill>
                <a:latin typeface="Barlow Semi Condensed" panose="00000506000000000000" pitchFamily="2" charset="0"/>
              </a:rPr>
              <a:t>Protocol</a:t>
            </a:r>
            <a:r>
              <a:rPr lang="es-ES" sz="1600" dirty="0">
                <a:solidFill>
                  <a:srgbClr val="575756"/>
                </a:solidFill>
                <a:latin typeface="Barlow Semi Condensed" panose="00000506000000000000" pitchFamily="2" charset="0"/>
              </a:rPr>
              <a:t>)</a:t>
            </a:r>
          </a:p>
          <a:p>
            <a:pPr marL="285750" indent="-285750" algn="just">
              <a:buFont typeface="Arial" panose="020B0604020202020204" pitchFamily="34" charset="0"/>
              <a:buChar char="•"/>
            </a:pPr>
            <a:r>
              <a:rPr lang="es-ES" sz="1600" dirty="0">
                <a:solidFill>
                  <a:srgbClr val="575756"/>
                </a:solidFill>
                <a:latin typeface="Barlow Semi Condensed" panose="00000506000000000000" pitchFamily="2" charset="0"/>
              </a:rPr>
              <a:t>LDAP (</a:t>
            </a:r>
            <a:r>
              <a:rPr lang="es-ES" sz="1600" dirty="0" err="1">
                <a:solidFill>
                  <a:srgbClr val="575756"/>
                </a:solidFill>
                <a:latin typeface="Barlow Semi Condensed" panose="00000506000000000000" pitchFamily="2" charset="0"/>
              </a:rPr>
              <a:t>Lightweight</a:t>
            </a:r>
            <a:r>
              <a:rPr lang="es-ES" sz="1600" dirty="0">
                <a:solidFill>
                  <a:srgbClr val="575756"/>
                </a:solidFill>
                <a:latin typeface="Barlow Semi Condensed" panose="00000506000000000000" pitchFamily="2" charset="0"/>
              </a:rPr>
              <a:t> Directorio Access </a:t>
            </a:r>
            <a:r>
              <a:rPr lang="es-ES" sz="1600" dirty="0" err="1">
                <a:solidFill>
                  <a:srgbClr val="575756"/>
                </a:solidFill>
                <a:latin typeface="Barlow Semi Condensed" panose="00000506000000000000" pitchFamily="2" charset="0"/>
              </a:rPr>
              <a:t>Protocol</a:t>
            </a:r>
            <a:r>
              <a:rPr lang="es-ES" sz="1600" dirty="0">
                <a:solidFill>
                  <a:srgbClr val="575756"/>
                </a:solidFill>
                <a:latin typeface="Barlow Semi Condensed" panose="00000506000000000000" pitchFamily="2" charset="0"/>
              </a:rPr>
              <a:t>)</a:t>
            </a:r>
          </a:p>
          <a:p>
            <a:pPr marL="285750" indent="-285750" algn="just">
              <a:buFont typeface="Arial" panose="020B0604020202020204" pitchFamily="34" charset="0"/>
              <a:buChar char="•"/>
            </a:pPr>
            <a:r>
              <a:rPr lang="es-ES" sz="1600" dirty="0">
                <a:solidFill>
                  <a:srgbClr val="575756"/>
                </a:solidFill>
                <a:latin typeface="Barlow Semi Condensed" panose="00000506000000000000" pitchFamily="2" charset="0"/>
              </a:rPr>
              <a:t>Kerberos </a:t>
            </a:r>
          </a:p>
          <a:p>
            <a:pPr marL="285750" indent="-285750" algn="just">
              <a:buFont typeface="Arial" panose="020B0604020202020204" pitchFamily="34" charset="0"/>
              <a:buChar char="•"/>
            </a:pPr>
            <a:r>
              <a:rPr lang="es-ES" dirty="0">
                <a:solidFill>
                  <a:srgbClr val="575756"/>
                </a:solidFill>
                <a:latin typeface="Barlow Semi Condensed" panose="00000506000000000000" pitchFamily="2" charset="0"/>
              </a:rPr>
              <a:t>NTLM</a:t>
            </a:r>
            <a:endParaRPr lang="es-ES" dirty="0"/>
          </a:p>
        </p:txBody>
      </p:sp>
      <p:sp>
        <p:nvSpPr>
          <p:cNvPr id="3" name="Marcador de número de diapositiva 2">
            <a:extLst>
              <a:ext uri="{FF2B5EF4-FFF2-40B4-BE49-F238E27FC236}">
                <a16:creationId xmlns:a16="http://schemas.microsoft.com/office/drawing/2014/main" id="{7CD3AAF5-61C7-481F-AE37-5ED002E2C2B9}"/>
              </a:ext>
            </a:extLst>
          </p:cNvPr>
          <p:cNvSpPr>
            <a:spLocks noGrp="1"/>
          </p:cNvSpPr>
          <p:nvPr>
            <p:ph type="sldNum" sz="quarter" idx="12"/>
          </p:nvPr>
        </p:nvSpPr>
        <p:spPr/>
        <p:txBody>
          <a:bodyPr/>
          <a:lstStyle/>
          <a:p>
            <a:fld id="{3C1362AD-25E3-4472-B47A-68C0FD1E1CD8}" type="slidenum">
              <a:rPr lang="es-ES" smtClean="0"/>
              <a:t>8</a:t>
            </a:fld>
            <a:endParaRPr lang="es-ES"/>
          </a:p>
        </p:txBody>
      </p:sp>
      <p:pic>
        <p:nvPicPr>
          <p:cNvPr id="2052" name="Picture 4" descr="Guía Zelda Breath of The Wild: Cómo cocinar todas las recetas |  Hobbyconsolas">
            <a:extLst>
              <a:ext uri="{FF2B5EF4-FFF2-40B4-BE49-F238E27FC236}">
                <a16:creationId xmlns:a16="http://schemas.microsoft.com/office/drawing/2014/main" id="{34D5ECCA-228B-8A82-3E99-68B8AE9B78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1028" y="2342183"/>
            <a:ext cx="5887085" cy="33114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298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CC20DDE-8A5E-DAC7-3B4B-B43A25CE637F}"/>
              </a:ext>
            </a:extLst>
          </p:cNvPr>
          <p:cNvSpPr>
            <a:spLocks noGrp="1"/>
          </p:cNvSpPr>
          <p:nvPr>
            <p:ph type="sldNum" sz="quarter" idx="12"/>
          </p:nvPr>
        </p:nvSpPr>
        <p:spPr/>
        <p:txBody>
          <a:bodyPr/>
          <a:lstStyle/>
          <a:p>
            <a:fld id="{3C1362AD-25E3-4472-B47A-68C0FD1E1CD8}" type="slidenum">
              <a:rPr lang="es-ES" smtClean="0"/>
              <a:t>9</a:t>
            </a:fld>
            <a:endParaRPr lang="es-ES"/>
          </a:p>
        </p:txBody>
      </p:sp>
      <p:sp>
        <p:nvSpPr>
          <p:cNvPr id="5" name="Marcador de texto 4">
            <a:extLst>
              <a:ext uri="{FF2B5EF4-FFF2-40B4-BE49-F238E27FC236}">
                <a16:creationId xmlns:a16="http://schemas.microsoft.com/office/drawing/2014/main" id="{18732CEE-0FE6-15D1-F304-B0F42F23ADD5}"/>
              </a:ext>
            </a:extLst>
          </p:cNvPr>
          <p:cNvSpPr>
            <a:spLocks noGrp="1"/>
          </p:cNvSpPr>
          <p:nvPr>
            <p:ph type="body" sz="quarter" idx="13"/>
          </p:nvPr>
        </p:nvSpPr>
        <p:spPr/>
        <p:txBody>
          <a:bodyPr/>
          <a:lstStyle/>
          <a:p>
            <a:r>
              <a:rPr lang="es-ES" dirty="0"/>
              <a:t>2</a:t>
            </a:r>
          </a:p>
        </p:txBody>
      </p:sp>
      <p:sp>
        <p:nvSpPr>
          <p:cNvPr id="6" name="Marcador de texto 5">
            <a:extLst>
              <a:ext uri="{FF2B5EF4-FFF2-40B4-BE49-F238E27FC236}">
                <a16:creationId xmlns:a16="http://schemas.microsoft.com/office/drawing/2014/main" id="{A30997C4-0DAA-1B7B-8339-D7751FA50A9A}"/>
              </a:ext>
            </a:extLst>
          </p:cNvPr>
          <p:cNvSpPr>
            <a:spLocks noGrp="1"/>
          </p:cNvSpPr>
          <p:nvPr>
            <p:ph type="body" sz="quarter" idx="14"/>
          </p:nvPr>
        </p:nvSpPr>
        <p:spPr/>
        <p:txBody>
          <a:bodyPr/>
          <a:lstStyle/>
          <a:p>
            <a:r>
              <a:rPr lang="es-ES" dirty="0"/>
              <a:t>Ataques contra protocolos en un AD</a:t>
            </a:r>
          </a:p>
        </p:txBody>
      </p:sp>
    </p:spTree>
    <p:extLst>
      <p:ext uri="{BB962C8B-B14F-4D97-AF65-F5344CB8AC3E}">
        <p14:creationId xmlns:p14="http://schemas.microsoft.com/office/powerpoint/2010/main" val="343576409"/>
      </p:ext>
    </p:extLst>
  </p:cSld>
  <p:clrMapOvr>
    <a:masterClrMapping/>
  </p:clrMapOvr>
</p:sld>
</file>

<file path=ppt/theme/theme1.xml><?xml version="1.0" encoding="utf-8"?>
<a:theme xmlns:a="http://schemas.openxmlformats.org/drawingml/2006/main" name="Zerolynx">
  <a:themeElements>
    <a:clrScheme name="Zerolynx">
      <a:dk1>
        <a:sysClr val="windowText" lastClr="000000"/>
      </a:dk1>
      <a:lt1>
        <a:sysClr val="window" lastClr="FFFFFF"/>
      </a:lt1>
      <a:dk2>
        <a:srgbClr val="1D273F"/>
      </a:dk2>
      <a:lt2>
        <a:srgbClr val="EDEDED"/>
      </a:lt2>
      <a:accent1>
        <a:srgbClr val="1E71B8"/>
      </a:accent1>
      <a:accent2>
        <a:srgbClr val="1D273F"/>
      </a:accent2>
      <a:accent3>
        <a:srgbClr val="585857"/>
      </a:accent3>
      <a:accent4>
        <a:srgbClr val="C7C6C6"/>
      </a:accent4>
      <a:accent5>
        <a:srgbClr val="EDEDED"/>
      </a:accent5>
      <a:accent6>
        <a:srgbClr val="FFFFFF"/>
      </a:accent6>
      <a:hlink>
        <a:srgbClr val="1E71B8"/>
      </a:hlink>
      <a:folHlink>
        <a:srgbClr val="954F72"/>
      </a:folHlink>
    </a:clrScheme>
    <a:fontScheme name="Zerolynx">
      <a:majorFont>
        <a:latin typeface="Barlow Semi Condensed SemiBold"/>
        <a:ea typeface=""/>
        <a:cs typeface=""/>
      </a:majorFont>
      <a:minorFont>
        <a:latin typeface="Barlow Semi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rmAutofit fontScale="92500" lnSpcReduction="10000"/>
      </a:bodyPr>
      <a:lstStyle>
        <a:defPPr algn="l">
          <a:defRPr sz="4800" b="1" dirty="0">
            <a:solidFill>
              <a:schemeClr val="accent5"/>
            </a:solidFill>
            <a:latin typeface="Barlow Semi Condensed" panose="00000506000000000000"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6ddce0ee-b28a-494b-b24d-36b910516dc1">
      <Terms xmlns="http://schemas.microsoft.com/office/infopath/2007/PartnerControls"/>
    </lcf76f155ced4ddcb4097134ff3c332f>
    <TaxCatchAll xmlns="d74b47fa-bda0-4d99-9b93-05bd87a9f3b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1CA3865526E9CC4ABF456E78D605CC25" ma:contentTypeVersion="18" ma:contentTypeDescription="Crear nuevo documento." ma:contentTypeScope="" ma:versionID="4eaacfaa63b5db6a7819541af34ecf4b">
  <xsd:schema xmlns:xsd="http://www.w3.org/2001/XMLSchema" xmlns:xs="http://www.w3.org/2001/XMLSchema" xmlns:p="http://schemas.microsoft.com/office/2006/metadata/properties" xmlns:ns2="6ddce0ee-b28a-494b-b24d-36b910516dc1" xmlns:ns3="d74b47fa-bda0-4d99-9b93-05bd87a9f3ba" targetNamespace="http://schemas.microsoft.com/office/2006/metadata/properties" ma:root="true" ma:fieldsID="a0cf1b48361d9dd84c696da21a45f31f" ns2:_="" ns3:_="">
    <xsd:import namespace="6ddce0ee-b28a-494b-b24d-36b910516dc1"/>
    <xsd:import namespace="d74b47fa-bda0-4d99-9b93-05bd87a9f3b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element ref="ns2:MediaLengthInSeconds" minOccurs="0"/>
                <xsd:element ref="ns3:TaxCatchAll" minOccurs="0"/>
                <xsd:element ref="ns2: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ddce0ee-b28a-494b-b24d-36b910516dc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Etiquetas de imagen" ma:readOnly="false" ma:fieldId="{5cf76f15-5ced-4ddc-b409-7134ff3c332f}" ma:taxonomyMulti="true" ma:sspId="eab820fc-8dd9-4bd8-9667-1e719586f377"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d74b47fa-bda0-4d99-9b93-05bd87a9f3ba" elementFormDefault="qualified">
    <xsd:import namespace="http://schemas.microsoft.com/office/2006/documentManagement/types"/>
    <xsd:import namespace="http://schemas.microsoft.com/office/infopath/2007/PartnerControls"/>
    <xsd:element name="SharedWithUsers" ma:index="1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Detalles de uso compartido" ma:internalName="SharedWithDetails" ma:readOnly="true">
      <xsd:simpleType>
        <xsd:restriction base="dms:Note">
          <xsd:maxLength value="255"/>
        </xsd:restriction>
      </xsd:simpleType>
    </xsd:element>
    <xsd:element name="TaxCatchAll" ma:index="21" nillable="true" ma:displayName="Taxonomy Catch All Column" ma:hidden="true" ma:list="{a4880f53-6a79-4513-8826-bb1dca2dae0c}" ma:internalName="TaxCatchAll" ma:showField="CatchAllData" ma:web="d74b47fa-bda0-4d99-9b93-05bd87a9f3b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31119E7-0597-4712-B6C2-C625F307916C}">
  <ds:schemaRefs>
    <ds:schemaRef ds:uri="http://schemas.microsoft.com/office/2006/metadata/properties"/>
    <ds:schemaRef ds:uri="http://schemas.microsoft.com/office/infopath/2007/PartnerControls"/>
    <ds:schemaRef ds:uri="6ddce0ee-b28a-494b-b24d-36b910516dc1"/>
    <ds:schemaRef ds:uri="d74b47fa-bda0-4d99-9b93-05bd87a9f3ba"/>
  </ds:schemaRefs>
</ds:datastoreItem>
</file>

<file path=customXml/itemProps2.xml><?xml version="1.0" encoding="utf-8"?>
<ds:datastoreItem xmlns:ds="http://schemas.openxmlformats.org/officeDocument/2006/customXml" ds:itemID="{EDB9F043-E18A-4EF1-B50A-27DFF77D34D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ddce0ee-b28a-494b-b24d-36b910516dc1"/>
    <ds:schemaRef ds:uri="d74b47fa-bda0-4d99-9b93-05bd87a9f3b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4A22916-996E-4187-A599-3B451070924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2419</TotalTime>
  <Words>4206</Words>
  <Application>Microsoft Office PowerPoint</Application>
  <PresentationFormat>Panorámica</PresentationFormat>
  <Paragraphs>488</Paragraphs>
  <Slides>40</Slides>
  <Notes>23</Notes>
  <HiddenSlides>0</HiddenSlides>
  <MMClips>0</MMClips>
  <ScaleCrop>false</ScaleCrop>
  <HeadingPairs>
    <vt:vector size="6" baseType="variant">
      <vt:variant>
        <vt:lpstr>Fuentes usadas</vt:lpstr>
      </vt:variant>
      <vt:variant>
        <vt:i4>14</vt:i4>
      </vt:variant>
      <vt:variant>
        <vt:lpstr>Tema</vt:lpstr>
      </vt:variant>
      <vt:variant>
        <vt:i4>1</vt:i4>
      </vt:variant>
      <vt:variant>
        <vt:lpstr>Títulos de diapositiva</vt:lpstr>
      </vt:variant>
      <vt:variant>
        <vt:i4>40</vt:i4>
      </vt:variant>
    </vt:vector>
  </HeadingPairs>
  <TitlesOfParts>
    <vt:vector size="55" baseType="lpstr">
      <vt:lpstr>-apple-system</vt:lpstr>
      <vt:lpstr>Arial</vt:lpstr>
      <vt:lpstr>Bahnschrift</vt:lpstr>
      <vt:lpstr>Barlow Semi Condensed</vt:lpstr>
      <vt:lpstr>Barlow Semi Condensed Light</vt:lpstr>
      <vt:lpstr>Barlow Semi Condensed SemiBold</vt:lpstr>
      <vt:lpstr>Calibri</vt:lpstr>
      <vt:lpstr>Calibri Light</vt:lpstr>
      <vt:lpstr>Capsuula</vt:lpstr>
      <vt:lpstr>Lato</vt:lpstr>
      <vt:lpstr>Open Sans</vt:lpstr>
      <vt:lpstr>proxima-nova</vt:lpstr>
      <vt:lpstr>Roboto-Regular</vt:lpstr>
      <vt:lpstr>Segoe UI</vt:lpstr>
      <vt:lpstr>Zerolynx</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Olga Borrallo Torres</dc:creator>
  <cp:lastModifiedBy>Jorge Escabias</cp:lastModifiedBy>
  <cp:revision>275</cp:revision>
  <dcterms:created xsi:type="dcterms:W3CDTF">2021-02-26T08:02:26Z</dcterms:created>
  <dcterms:modified xsi:type="dcterms:W3CDTF">2022-11-22T10:40:15Z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0x0101001CA3865526E9CC4ABF456E78D605CC25</vt:lpwstr>
  </property>
  <property fmtid="{D5CDD505-2E9C-101B-9397-08002B2CF9AE}" pid="3" name="MediaServiceImageTags">
    <vt:lpwstr/>
  </property>
</Properties>
</file>